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58" r:id="rId5"/>
    <p:sldId id="259" r:id="rId6"/>
    <p:sldId id="261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5653650254669"/>
          <c:y val="4.6908315565031986E-2"/>
          <c:w val="0.84719864176570459"/>
          <c:h val="0.8678038379530916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ot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Feuil1!$B$7:$B$4102</c:f>
              <c:numCache>
                <c:formatCode>General</c:formatCode>
                <c:ptCount val="4096"/>
                <c:pt idx="0">
                  <c:v>0</c:v>
                </c:pt>
                <c:pt idx="1">
                  <c:v>3.2</c:v>
                </c:pt>
                <c:pt idx="2">
                  <c:v>6.4</c:v>
                </c:pt>
                <c:pt idx="3">
                  <c:v>9.6000000000000014</c:v>
                </c:pt>
                <c:pt idx="4">
                  <c:v>12.8</c:v>
                </c:pt>
                <c:pt idx="5">
                  <c:v>16</c:v>
                </c:pt>
                <c:pt idx="6">
                  <c:v>19.200000000000003</c:v>
                </c:pt>
                <c:pt idx="7">
                  <c:v>22.400000000000002</c:v>
                </c:pt>
                <c:pt idx="8">
                  <c:v>25.6</c:v>
                </c:pt>
                <c:pt idx="9">
                  <c:v>28.8</c:v>
                </c:pt>
                <c:pt idx="10">
                  <c:v>32</c:v>
                </c:pt>
                <c:pt idx="11">
                  <c:v>35.200000000000003</c:v>
                </c:pt>
                <c:pt idx="12">
                  <c:v>38.400000000000006</c:v>
                </c:pt>
                <c:pt idx="13">
                  <c:v>41.6</c:v>
                </c:pt>
                <c:pt idx="14">
                  <c:v>44.800000000000004</c:v>
                </c:pt>
                <c:pt idx="15">
                  <c:v>48</c:v>
                </c:pt>
                <c:pt idx="16">
                  <c:v>51.2</c:v>
                </c:pt>
                <c:pt idx="17">
                  <c:v>54.400000000000006</c:v>
                </c:pt>
                <c:pt idx="18">
                  <c:v>57.6</c:v>
                </c:pt>
                <c:pt idx="19">
                  <c:v>60.800000000000004</c:v>
                </c:pt>
                <c:pt idx="20">
                  <c:v>64</c:v>
                </c:pt>
                <c:pt idx="21">
                  <c:v>67.2</c:v>
                </c:pt>
                <c:pt idx="22">
                  <c:v>70.400000000000006</c:v>
                </c:pt>
                <c:pt idx="23">
                  <c:v>73.600000000000009</c:v>
                </c:pt>
                <c:pt idx="24">
                  <c:v>76.800000000000011</c:v>
                </c:pt>
                <c:pt idx="25">
                  <c:v>80</c:v>
                </c:pt>
                <c:pt idx="26">
                  <c:v>83.2</c:v>
                </c:pt>
                <c:pt idx="27">
                  <c:v>86.4</c:v>
                </c:pt>
                <c:pt idx="28">
                  <c:v>89.600000000000009</c:v>
                </c:pt>
                <c:pt idx="29">
                  <c:v>92.800000000000011</c:v>
                </c:pt>
                <c:pt idx="30">
                  <c:v>96</c:v>
                </c:pt>
                <c:pt idx="31">
                  <c:v>99.2</c:v>
                </c:pt>
                <c:pt idx="32">
                  <c:v>102.4</c:v>
                </c:pt>
                <c:pt idx="33">
                  <c:v>105.60000000000001</c:v>
                </c:pt>
                <c:pt idx="34">
                  <c:v>108.80000000000001</c:v>
                </c:pt>
                <c:pt idx="35">
                  <c:v>112</c:v>
                </c:pt>
                <c:pt idx="36">
                  <c:v>115.2</c:v>
                </c:pt>
                <c:pt idx="37">
                  <c:v>118.4</c:v>
                </c:pt>
                <c:pt idx="38">
                  <c:v>121.60000000000001</c:v>
                </c:pt>
                <c:pt idx="39">
                  <c:v>124.80000000000001</c:v>
                </c:pt>
                <c:pt idx="40">
                  <c:v>128</c:v>
                </c:pt>
                <c:pt idx="41">
                  <c:v>131.20000000000002</c:v>
                </c:pt>
                <c:pt idx="42">
                  <c:v>134.4</c:v>
                </c:pt>
                <c:pt idx="43">
                  <c:v>137.6</c:v>
                </c:pt>
                <c:pt idx="44">
                  <c:v>140.80000000000001</c:v>
                </c:pt>
                <c:pt idx="45">
                  <c:v>144</c:v>
                </c:pt>
                <c:pt idx="46">
                  <c:v>147.20000000000002</c:v>
                </c:pt>
                <c:pt idx="47">
                  <c:v>150.4</c:v>
                </c:pt>
                <c:pt idx="48">
                  <c:v>153.60000000000002</c:v>
                </c:pt>
                <c:pt idx="49">
                  <c:v>156.80000000000001</c:v>
                </c:pt>
                <c:pt idx="50">
                  <c:v>160</c:v>
                </c:pt>
                <c:pt idx="51">
                  <c:v>163.20000000000002</c:v>
                </c:pt>
                <c:pt idx="52">
                  <c:v>166.4</c:v>
                </c:pt>
                <c:pt idx="53">
                  <c:v>169.60000000000002</c:v>
                </c:pt>
                <c:pt idx="54">
                  <c:v>172.8</c:v>
                </c:pt>
                <c:pt idx="55">
                  <c:v>176</c:v>
                </c:pt>
                <c:pt idx="56">
                  <c:v>179.20000000000002</c:v>
                </c:pt>
                <c:pt idx="57">
                  <c:v>182.4</c:v>
                </c:pt>
                <c:pt idx="58">
                  <c:v>185.60000000000002</c:v>
                </c:pt>
                <c:pt idx="59">
                  <c:v>188.8</c:v>
                </c:pt>
                <c:pt idx="60">
                  <c:v>192</c:v>
                </c:pt>
                <c:pt idx="61">
                  <c:v>195.20000000000002</c:v>
                </c:pt>
                <c:pt idx="62">
                  <c:v>198.4</c:v>
                </c:pt>
                <c:pt idx="63">
                  <c:v>201.60000000000002</c:v>
                </c:pt>
                <c:pt idx="64">
                  <c:v>204.8</c:v>
                </c:pt>
                <c:pt idx="65">
                  <c:v>208</c:v>
                </c:pt>
                <c:pt idx="66">
                  <c:v>211.20000000000002</c:v>
                </c:pt>
                <c:pt idx="67">
                  <c:v>214.4</c:v>
                </c:pt>
                <c:pt idx="68">
                  <c:v>217.60000000000002</c:v>
                </c:pt>
                <c:pt idx="69">
                  <c:v>220.8</c:v>
                </c:pt>
                <c:pt idx="70">
                  <c:v>224</c:v>
                </c:pt>
                <c:pt idx="71">
                  <c:v>227.20000000000002</c:v>
                </c:pt>
                <c:pt idx="72">
                  <c:v>230.4</c:v>
                </c:pt>
                <c:pt idx="73">
                  <c:v>233.60000000000002</c:v>
                </c:pt>
                <c:pt idx="74">
                  <c:v>236.8</c:v>
                </c:pt>
                <c:pt idx="75">
                  <c:v>240</c:v>
                </c:pt>
                <c:pt idx="76">
                  <c:v>243.20000000000002</c:v>
                </c:pt>
                <c:pt idx="77">
                  <c:v>246.4</c:v>
                </c:pt>
                <c:pt idx="78">
                  <c:v>249.60000000000002</c:v>
                </c:pt>
                <c:pt idx="79">
                  <c:v>252.8</c:v>
                </c:pt>
                <c:pt idx="80">
                  <c:v>256</c:v>
                </c:pt>
                <c:pt idx="81">
                  <c:v>259.2</c:v>
                </c:pt>
                <c:pt idx="82">
                  <c:v>262.40000000000003</c:v>
                </c:pt>
                <c:pt idx="83">
                  <c:v>265.60000000000002</c:v>
                </c:pt>
                <c:pt idx="84">
                  <c:v>268.8</c:v>
                </c:pt>
                <c:pt idx="85">
                  <c:v>272</c:v>
                </c:pt>
                <c:pt idx="86">
                  <c:v>275.2</c:v>
                </c:pt>
                <c:pt idx="87">
                  <c:v>278.40000000000003</c:v>
                </c:pt>
                <c:pt idx="88">
                  <c:v>281.60000000000002</c:v>
                </c:pt>
                <c:pt idx="89">
                  <c:v>284.8</c:v>
                </c:pt>
                <c:pt idx="90">
                  <c:v>288</c:v>
                </c:pt>
                <c:pt idx="91">
                  <c:v>291.2</c:v>
                </c:pt>
                <c:pt idx="92">
                  <c:v>294.40000000000003</c:v>
                </c:pt>
                <c:pt idx="93">
                  <c:v>297.60000000000002</c:v>
                </c:pt>
                <c:pt idx="94">
                  <c:v>300.8</c:v>
                </c:pt>
                <c:pt idx="95">
                  <c:v>304</c:v>
                </c:pt>
                <c:pt idx="96">
                  <c:v>307.20000000000005</c:v>
                </c:pt>
                <c:pt idx="97">
                  <c:v>310.40000000000003</c:v>
                </c:pt>
                <c:pt idx="98">
                  <c:v>313.60000000000002</c:v>
                </c:pt>
                <c:pt idx="99">
                  <c:v>316.8</c:v>
                </c:pt>
                <c:pt idx="100">
                  <c:v>320</c:v>
                </c:pt>
                <c:pt idx="101">
                  <c:v>323.20000000000005</c:v>
                </c:pt>
                <c:pt idx="102">
                  <c:v>326.40000000000003</c:v>
                </c:pt>
                <c:pt idx="103">
                  <c:v>329.6</c:v>
                </c:pt>
                <c:pt idx="104">
                  <c:v>332.8</c:v>
                </c:pt>
                <c:pt idx="105">
                  <c:v>336</c:v>
                </c:pt>
                <c:pt idx="106">
                  <c:v>339.20000000000005</c:v>
                </c:pt>
                <c:pt idx="107">
                  <c:v>342.40000000000003</c:v>
                </c:pt>
                <c:pt idx="108">
                  <c:v>345.6</c:v>
                </c:pt>
                <c:pt idx="109">
                  <c:v>348.8</c:v>
                </c:pt>
                <c:pt idx="110">
                  <c:v>352</c:v>
                </c:pt>
                <c:pt idx="111">
                  <c:v>355.20000000000005</c:v>
                </c:pt>
                <c:pt idx="112">
                  <c:v>358.40000000000003</c:v>
                </c:pt>
                <c:pt idx="113">
                  <c:v>361.6</c:v>
                </c:pt>
                <c:pt idx="114">
                  <c:v>364.8</c:v>
                </c:pt>
                <c:pt idx="115">
                  <c:v>368</c:v>
                </c:pt>
                <c:pt idx="116">
                  <c:v>371.20000000000005</c:v>
                </c:pt>
                <c:pt idx="117">
                  <c:v>374.40000000000003</c:v>
                </c:pt>
                <c:pt idx="118">
                  <c:v>377.6</c:v>
                </c:pt>
                <c:pt idx="119">
                  <c:v>380.8</c:v>
                </c:pt>
                <c:pt idx="120">
                  <c:v>384</c:v>
                </c:pt>
                <c:pt idx="121">
                  <c:v>387.20000000000005</c:v>
                </c:pt>
                <c:pt idx="122">
                  <c:v>390.40000000000003</c:v>
                </c:pt>
                <c:pt idx="123">
                  <c:v>393.6</c:v>
                </c:pt>
                <c:pt idx="124">
                  <c:v>396.8</c:v>
                </c:pt>
                <c:pt idx="125">
                  <c:v>400</c:v>
                </c:pt>
                <c:pt idx="126">
                  <c:v>403.20000000000005</c:v>
                </c:pt>
                <c:pt idx="127">
                  <c:v>406.40000000000003</c:v>
                </c:pt>
                <c:pt idx="128">
                  <c:v>409.6</c:v>
                </c:pt>
                <c:pt idx="129">
                  <c:v>412.8</c:v>
                </c:pt>
                <c:pt idx="130">
                  <c:v>416</c:v>
                </c:pt>
                <c:pt idx="131">
                  <c:v>419.20000000000005</c:v>
                </c:pt>
                <c:pt idx="132">
                  <c:v>422.40000000000003</c:v>
                </c:pt>
                <c:pt idx="133">
                  <c:v>425.6</c:v>
                </c:pt>
                <c:pt idx="134">
                  <c:v>428.8</c:v>
                </c:pt>
                <c:pt idx="135">
                  <c:v>432</c:v>
                </c:pt>
                <c:pt idx="136">
                  <c:v>435.20000000000005</c:v>
                </c:pt>
                <c:pt idx="137">
                  <c:v>438.40000000000003</c:v>
                </c:pt>
                <c:pt idx="138">
                  <c:v>441.6</c:v>
                </c:pt>
                <c:pt idx="139">
                  <c:v>444.8</c:v>
                </c:pt>
                <c:pt idx="140">
                  <c:v>448</c:v>
                </c:pt>
                <c:pt idx="141">
                  <c:v>451.20000000000005</c:v>
                </c:pt>
                <c:pt idx="142">
                  <c:v>454.40000000000003</c:v>
                </c:pt>
                <c:pt idx="143">
                  <c:v>457.6</c:v>
                </c:pt>
                <c:pt idx="144">
                  <c:v>460.8</c:v>
                </c:pt>
                <c:pt idx="145">
                  <c:v>464</c:v>
                </c:pt>
                <c:pt idx="146">
                  <c:v>467.20000000000005</c:v>
                </c:pt>
                <c:pt idx="147">
                  <c:v>470.40000000000003</c:v>
                </c:pt>
                <c:pt idx="148">
                  <c:v>473.6</c:v>
                </c:pt>
                <c:pt idx="149">
                  <c:v>476.8</c:v>
                </c:pt>
                <c:pt idx="150">
                  <c:v>480</c:v>
                </c:pt>
                <c:pt idx="151">
                  <c:v>483.20000000000005</c:v>
                </c:pt>
                <c:pt idx="152">
                  <c:v>486.40000000000003</c:v>
                </c:pt>
                <c:pt idx="153">
                  <c:v>489.6</c:v>
                </c:pt>
                <c:pt idx="154">
                  <c:v>492.8</c:v>
                </c:pt>
                <c:pt idx="155">
                  <c:v>496</c:v>
                </c:pt>
                <c:pt idx="156">
                  <c:v>499.20000000000005</c:v>
                </c:pt>
                <c:pt idx="157">
                  <c:v>502.40000000000003</c:v>
                </c:pt>
                <c:pt idx="158">
                  <c:v>505.6</c:v>
                </c:pt>
                <c:pt idx="159">
                  <c:v>508.8</c:v>
                </c:pt>
                <c:pt idx="160">
                  <c:v>512</c:v>
                </c:pt>
                <c:pt idx="161">
                  <c:v>515.20000000000005</c:v>
                </c:pt>
                <c:pt idx="162">
                  <c:v>518.4</c:v>
                </c:pt>
                <c:pt idx="163">
                  <c:v>521.6</c:v>
                </c:pt>
                <c:pt idx="164">
                  <c:v>524.80000000000007</c:v>
                </c:pt>
                <c:pt idx="165">
                  <c:v>528</c:v>
                </c:pt>
                <c:pt idx="166">
                  <c:v>531.20000000000005</c:v>
                </c:pt>
                <c:pt idx="167">
                  <c:v>534.4</c:v>
                </c:pt>
                <c:pt idx="168">
                  <c:v>537.6</c:v>
                </c:pt>
                <c:pt idx="169">
                  <c:v>540.80000000000007</c:v>
                </c:pt>
                <c:pt idx="170">
                  <c:v>544</c:v>
                </c:pt>
                <c:pt idx="171">
                  <c:v>547.20000000000005</c:v>
                </c:pt>
                <c:pt idx="172">
                  <c:v>550.4</c:v>
                </c:pt>
                <c:pt idx="173">
                  <c:v>553.6</c:v>
                </c:pt>
                <c:pt idx="174">
                  <c:v>556.80000000000007</c:v>
                </c:pt>
                <c:pt idx="175">
                  <c:v>560</c:v>
                </c:pt>
                <c:pt idx="176">
                  <c:v>563.20000000000005</c:v>
                </c:pt>
                <c:pt idx="177">
                  <c:v>566.4</c:v>
                </c:pt>
                <c:pt idx="178">
                  <c:v>569.6</c:v>
                </c:pt>
                <c:pt idx="179">
                  <c:v>572.80000000000007</c:v>
                </c:pt>
                <c:pt idx="180">
                  <c:v>576</c:v>
                </c:pt>
                <c:pt idx="181">
                  <c:v>579.20000000000005</c:v>
                </c:pt>
                <c:pt idx="182">
                  <c:v>582.4</c:v>
                </c:pt>
                <c:pt idx="183">
                  <c:v>585.6</c:v>
                </c:pt>
                <c:pt idx="184">
                  <c:v>588.80000000000007</c:v>
                </c:pt>
                <c:pt idx="185">
                  <c:v>592</c:v>
                </c:pt>
                <c:pt idx="186">
                  <c:v>595.20000000000005</c:v>
                </c:pt>
                <c:pt idx="187">
                  <c:v>598.4</c:v>
                </c:pt>
                <c:pt idx="188">
                  <c:v>601.6</c:v>
                </c:pt>
                <c:pt idx="189">
                  <c:v>604.80000000000007</c:v>
                </c:pt>
                <c:pt idx="190">
                  <c:v>608</c:v>
                </c:pt>
                <c:pt idx="191">
                  <c:v>611.20000000000005</c:v>
                </c:pt>
                <c:pt idx="192">
                  <c:v>614.40000000000009</c:v>
                </c:pt>
                <c:pt idx="193">
                  <c:v>617.6</c:v>
                </c:pt>
                <c:pt idx="194">
                  <c:v>620.80000000000007</c:v>
                </c:pt>
                <c:pt idx="195">
                  <c:v>624</c:v>
                </c:pt>
                <c:pt idx="196">
                  <c:v>627.20000000000005</c:v>
                </c:pt>
                <c:pt idx="197">
                  <c:v>630.40000000000009</c:v>
                </c:pt>
                <c:pt idx="198">
                  <c:v>633.6</c:v>
                </c:pt>
                <c:pt idx="199">
                  <c:v>636.80000000000007</c:v>
                </c:pt>
                <c:pt idx="200">
                  <c:v>640</c:v>
                </c:pt>
                <c:pt idx="201">
                  <c:v>643.20000000000005</c:v>
                </c:pt>
                <c:pt idx="202">
                  <c:v>646.40000000000009</c:v>
                </c:pt>
                <c:pt idx="203">
                  <c:v>649.6</c:v>
                </c:pt>
                <c:pt idx="204">
                  <c:v>652.80000000000007</c:v>
                </c:pt>
                <c:pt idx="205">
                  <c:v>656</c:v>
                </c:pt>
                <c:pt idx="206">
                  <c:v>659.2</c:v>
                </c:pt>
                <c:pt idx="207">
                  <c:v>662.40000000000009</c:v>
                </c:pt>
                <c:pt idx="208">
                  <c:v>665.6</c:v>
                </c:pt>
                <c:pt idx="209">
                  <c:v>668.80000000000007</c:v>
                </c:pt>
                <c:pt idx="210">
                  <c:v>672</c:v>
                </c:pt>
                <c:pt idx="211">
                  <c:v>675.2</c:v>
                </c:pt>
                <c:pt idx="212">
                  <c:v>678.40000000000009</c:v>
                </c:pt>
                <c:pt idx="213">
                  <c:v>681.6</c:v>
                </c:pt>
                <c:pt idx="214">
                  <c:v>684.80000000000007</c:v>
                </c:pt>
                <c:pt idx="215">
                  <c:v>688</c:v>
                </c:pt>
                <c:pt idx="216">
                  <c:v>691.2</c:v>
                </c:pt>
                <c:pt idx="217">
                  <c:v>694.40000000000009</c:v>
                </c:pt>
                <c:pt idx="218">
                  <c:v>697.6</c:v>
                </c:pt>
                <c:pt idx="219">
                  <c:v>700.80000000000007</c:v>
                </c:pt>
                <c:pt idx="220">
                  <c:v>704</c:v>
                </c:pt>
                <c:pt idx="221">
                  <c:v>707.2</c:v>
                </c:pt>
                <c:pt idx="222">
                  <c:v>710.40000000000009</c:v>
                </c:pt>
                <c:pt idx="223">
                  <c:v>713.6</c:v>
                </c:pt>
                <c:pt idx="224">
                  <c:v>716.80000000000007</c:v>
                </c:pt>
                <c:pt idx="225">
                  <c:v>720</c:v>
                </c:pt>
                <c:pt idx="226">
                  <c:v>723.2</c:v>
                </c:pt>
                <c:pt idx="227">
                  <c:v>726.40000000000009</c:v>
                </c:pt>
                <c:pt idx="228">
                  <c:v>729.6</c:v>
                </c:pt>
                <c:pt idx="229">
                  <c:v>732.80000000000007</c:v>
                </c:pt>
                <c:pt idx="230">
                  <c:v>736</c:v>
                </c:pt>
                <c:pt idx="231">
                  <c:v>739.2</c:v>
                </c:pt>
                <c:pt idx="232">
                  <c:v>742.40000000000009</c:v>
                </c:pt>
                <c:pt idx="233">
                  <c:v>745.6</c:v>
                </c:pt>
                <c:pt idx="234">
                  <c:v>748.80000000000007</c:v>
                </c:pt>
                <c:pt idx="235">
                  <c:v>752</c:v>
                </c:pt>
                <c:pt idx="236">
                  <c:v>755.2</c:v>
                </c:pt>
                <c:pt idx="237">
                  <c:v>758.40000000000009</c:v>
                </c:pt>
                <c:pt idx="238">
                  <c:v>761.6</c:v>
                </c:pt>
                <c:pt idx="239">
                  <c:v>764.80000000000007</c:v>
                </c:pt>
                <c:pt idx="240">
                  <c:v>768</c:v>
                </c:pt>
                <c:pt idx="241">
                  <c:v>771.2</c:v>
                </c:pt>
                <c:pt idx="242">
                  <c:v>774.40000000000009</c:v>
                </c:pt>
                <c:pt idx="243">
                  <c:v>777.6</c:v>
                </c:pt>
                <c:pt idx="244">
                  <c:v>780.80000000000007</c:v>
                </c:pt>
                <c:pt idx="245">
                  <c:v>784</c:v>
                </c:pt>
                <c:pt idx="246">
                  <c:v>787.2</c:v>
                </c:pt>
                <c:pt idx="247">
                  <c:v>790.40000000000009</c:v>
                </c:pt>
                <c:pt idx="248">
                  <c:v>793.6</c:v>
                </c:pt>
                <c:pt idx="249">
                  <c:v>796.80000000000007</c:v>
                </c:pt>
                <c:pt idx="250">
                  <c:v>800</c:v>
                </c:pt>
                <c:pt idx="251">
                  <c:v>803.2</c:v>
                </c:pt>
                <c:pt idx="252">
                  <c:v>806.40000000000009</c:v>
                </c:pt>
                <c:pt idx="253">
                  <c:v>809.6</c:v>
                </c:pt>
                <c:pt idx="254">
                  <c:v>812.80000000000007</c:v>
                </c:pt>
                <c:pt idx="255">
                  <c:v>816</c:v>
                </c:pt>
                <c:pt idx="256">
                  <c:v>819.2</c:v>
                </c:pt>
                <c:pt idx="257">
                  <c:v>822.40000000000009</c:v>
                </c:pt>
                <c:pt idx="258">
                  <c:v>825.6</c:v>
                </c:pt>
                <c:pt idx="259">
                  <c:v>828.80000000000007</c:v>
                </c:pt>
                <c:pt idx="260">
                  <c:v>832</c:v>
                </c:pt>
                <c:pt idx="261">
                  <c:v>835.2</c:v>
                </c:pt>
                <c:pt idx="262">
                  <c:v>838.40000000000009</c:v>
                </c:pt>
                <c:pt idx="263">
                  <c:v>841.6</c:v>
                </c:pt>
                <c:pt idx="264">
                  <c:v>844.80000000000007</c:v>
                </c:pt>
                <c:pt idx="265">
                  <c:v>848</c:v>
                </c:pt>
                <c:pt idx="266">
                  <c:v>851.2</c:v>
                </c:pt>
                <c:pt idx="267">
                  <c:v>854.40000000000009</c:v>
                </c:pt>
                <c:pt idx="268">
                  <c:v>857.6</c:v>
                </c:pt>
                <c:pt idx="269">
                  <c:v>860.80000000000007</c:v>
                </c:pt>
                <c:pt idx="270">
                  <c:v>864</c:v>
                </c:pt>
                <c:pt idx="271">
                  <c:v>867.2</c:v>
                </c:pt>
                <c:pt idx="272">
                  <c:v>870.40000000000009</c:v>
                </c:pt>
                <c:pt idx="273">
                  <c:v>873.6</c:v>
                </c:pt>
                <c:pt idx="274">
                  <c:v>876.80000000000007</c:v>
                </c:pt>
                <c:pt idx="275">
                  <c:v>880</c:v>
                </c:pt>
                <c:pt idx="276">
                  <c:v>883.2</c:v>
                </c:pt>
                <c:pt idx="277">
                  <c:v>886.40000000000009</c:v>
                </c:pt>
                <c:pt idx="278">
                  <c:v>889.6</c:v>
                </c:pt>
                <c:pt idx="279">
                  <c:v>892.80000000000007</c:v>
                </c:pt>
                <c:pt idx="280">
                  <c:v>896</c:v>
                </c:pt>
                <c:pt idx="281">
                  <c:v>899.2</c:v>
                </c:pt>
                <c:pt idx="282">
                  <c:v>902.40000000000009</c:v>
                </c:pt>
                <c:pt idx="283">
                  <c:v>905.6</c:v>
                </c:pt>
                <c:pt idx="284">
                  <c:v>908.80000000000007</c:v>
                </c:pt>
                <c:pt idx="285">
                  <c:v>912</c:v>
                </c:pt>
                <c:pt idx="286">
                  <c:v>915.2</c:v>
                </c:pt>
                <c:pt idx="287">
                  <c:v>918.40000000000009</c:v>
                </c:pt>
                <c:pt idx="288">
                  <c:v>921.6</c:v>
                </c:pt>
                <c:pt idx="289">
                  <c:v>924.80000000000007</c:v>
                </c:pt>
                <c:pt idx="290">
                  <c:v>928</c:v>
                </c:pt>
                <c:pt idx="291">
                  <c:v>931.2</c:v>
                </c:pt>
                <c:pt idx="292">
                  <c:v>934.40000000000009</c:v>
                </c:pt>
                <c:pt idx="293">
                  <c:v>937.6</c:v>
                </c:pt>
                <c:pt idx="294">
                  <c:v>940.80000000000007</c:v>
                </c:pt>
                <c:pt idx="295">
                  <c:v>944</c:v>
                </c:pt>
                <c:pt idx="296">
                  <c:v>947.2</c:v>
                </c:pt>
                <c:pt idx="297">
                  <c:v>950.40000000000009</c:v>
                </c:pt>
                <c:pt idx="298">
                  <c:v>953.6</c:v>
                </c:pt>
                <c:pt idx="299">
                  <c:v>956.80000000000007</c:v>
                </c:pt>
                <c:pt idx="300">
                  <c:v>960</c:v>
                </c:pt>
                <c:pt idx="301">
                  <c:v>963.2</c:v>
                </c:pt>
                <c:pt idx="302">
                  <c:v>966.40000000000009</c:v>
                </c:pt>
                <c:pt idx="303">
                  <c:v>969.6</c:v>
                </c:pt>
                <c:pt idx="304">
                  <c:v>972.80000000000007</c:v>
                </c:pt>
                <c:pt idx="305">
                  <c:v>976</c:v>
                </c:pt>
                <c:pt idx="306">
                  <c:v>979.2</c:v>
                </c:pt>
                <c:pt idx="307">
                  <c:v>982.40000000000009</c:v>
                </c:pt>
                <c:pt idx="308">
                  <c:v>985.6</c:v>
                </c:pt>
                <c:pt idx="309">
                  <c:v>988.80000000000007</c:v>
                </c:pt>
                <c:pt idx="310">
                  <c:v>992</c:v>
                </c:pt>
                <c:pt idx="311">
                  <c:v>995.2</c:v>
                </c:pt>
                <c:pt idx="312">
                  <c:v>998.40000000000009</c:v>
                </c:pt>
                <c:pt idx="313">
                  <c:v>1001.6</c:v>
                </c:pt>
                <c:pt idx="314">
                  <c:v>1004.8000000000001</c:v>
                </c:pt>
                <c:pt idx="315">
                  <c:v>1008</c:v>
                </c:pt>
                <c:pt idx="316">
                  <c:v>1011.2</c:v>
                </c:pt>
                <c:pt idx="317">
                  <c:v>1014.4000000000001</c:v>
                </c:pt>
                <c:pt idx="318">
                  <c:v>1017.6</c:v>
                </c:pt>
                <c:pt idx="319">
                  <c:v>1020.8000000000001</c:v>
                </c:pt>
                <c:pt idx="320">
                  <c:v>1024</c:v>
                </c:pt>
                <c:pt idx="321">
                  <c:v>1027.2</c:v>
                </c:pt>
                <c:pt idx="322">
                  <c:v>1030.4000000000001</c:v>
                </c:pt>
                <c:pt idx="323">
                  <c:v>1033.6000000000001</c:v>
                </c:pt>
                <c:pt idx="324">
                  <c:v>1036.8</c:v>
                </c:pt>
                <c:pt idx="325">
                  <c:v>1040</c:v>
                </c:pt>
                <c:pt idx="326">
                  <c:v>1043.2</c:v>
                </c:pt>
                <c:pt idx="327">
                  <c:v>1046.4000000000001</c:v>
                </c:pt>
                <c:pt idx="328">
                  <c:v>1049.6000000000001</c:v>
                </c:pt>
                <c:pt idx="329">
                  <c:v>1052.8</c:v>
                </c:pt>
                <c:pt idx="330">
                  <c:v>1056</c:v>
                </c:pt>
                <c:pt idx="331">
                  <c:v>1059.2</c:v>
                </c:pt>
                <c:pt idx="332">
                  <c:v>1062.4000000000001</c:v>
                </c:pt>
                <c:pt idx="333">
                  <c:v>1065.6000000000001</c:v>
                </c:pt>
                <c:pt idx="334">
                  <c:v>1068.8</c:v>
                </c:pt>
                <c:pt idx="335">
                  <c:v>1072</c:v>
                </c:pt>
                <c:pt idx="336">
                  <c:v>1075.2</c:v>
                </c:pt>
                <c:pt idx="337">
                  <c:v>1078.4000000000001</c:v>
                </c:pt>
                <c:pt idx="338">
                  <c:v>1081.6000000000001</c:v>
                </c:pt>
                <c:pt idx="339">
                  <c:v>1084.8</c:v>
                </c:pt>
                <c:pt idx="340">
                  <c:v>1088</c:v>
                </c:pt>
                <c:pt idx="341">
                  <c:v>1091.2</c:v>
                </c:pt>
                <c:pt idx="342">
                  <c:v>1094.4000000000001</c:v>
                </c:pt>
                <c:pt idx="343">
                  <c:v>1097.6000000000001</c:v>
                </c:pt>
                <c:pt idx="344">
                  <c:v>1100.8</c:v>
                </c:pt>
                <c:pt idx="345">
                  <c:v>1104</c:v>
                </c:pt>
                <c:pt idx="346">
                  <c:v>1107.2</c:v>
                </c:pt>
                <c:pt idx="347">
                  <c:v>1110.4000000000001</c:v>
                </c:pt>
                <c:pt idx="348">
                  <c:v>1113.6000000000001</c:v>
                </c:pt>
                <c:pt idx="349">
                  <c:v>1116.8</c:v>
                </c:pt>
                <c:pt idx="350">
                  <c:v>1120</c:v>
                </c:pt>
                <c:pt idx="351">
                  <c:v>1123.2</c:v>
                </c:pt>
                <c:pt idx="352">
                  <c:v>1126.4000000000001</c:v>
                </c:pt>
                <c:pt idx="353">
                  <c:v>1129.6000000000001</c:v>
                </c:pt>
                <c:pt idx="354">
                  <c:v>1132.8</c:v>
                </c:pt>
                <c:pt idx="355">
                  <c:v>1136</c:v>
                </c:pt>
                <c:pt idx="356">
                  <c:v>1139.2</c:v>
                </c:pt>
                <c:pt idx="357">
                  <c:v>1142.4000000000001</c:v>
                </c:pt>
                <c:pt idx="358">
                  <c:v>1145.6000000000001</c:v>
                </c:pt>
                <c:pt idx="359">
                  <c:v>1148.8</c:v>
                </c:pt>
                <c:pt idx="360">
                  <c:v>1152</c:v>
                </c:pt>
                <c:pt idx="361">
                  <c:v>1155.2</c:v>
                </c:pt>
                <c:pt idx="362">
                  <c:v>1158.4000000000001</c:v>
                </c:pt>
                <c:pt idx="363">
                  <c:v>1161.6000000000001</c:v>
                </c:pt>
                <c:pt idx="364">
                  <c:v>1164.8</c:v>
                </c:pt>
                <c:pt idx="365">
                  <c:v>1168</c:v>
                </c:pt>
                <c:pt idx="366">
                  <c:v>1171.2</c:v>
                </c:pt>
                <c:pt idx="367">
                  <c:v>1174.4000000000001</c:v>
                </c:pt>
                <c:pt idx="368">
                  <c:v>1177.6000000000001</c:v>
                </c:pt>
                <c:pt idx="369">
                  <c:v>1180.8</c:v>
                </c:pt>
                <c:pt idx="370">
                  <c:v>1184</c:v>
                </c:pt>
                <c:pt idx="371">
                  <c:v>1187.2</c:v>
                </c:pt>
                <c:pt idx="372">
                  <c:v>1190.4000000000001</c:v>
                </c:pt>
                <c:pt idx="373">
                  <c:v>1193.6000000000001</c:v>
                </c:pt>
                <c:pt idx="374">
                  <c:v>1196.8</c:v>
                </c:pt>
                <c:pt idx="375">
                  <c:v>1200</c:v>
                </c:pt>
                <c:pt idx="376">
                  <c:v>1203.2</c:v>
                </c:pt>
                <c:pt idx="377">
                  <c:v>1206.4000000000001</c:v>
                </c:pt>
                <c:pt idx="378">
                  <c:v>1209.6000000000001</c:v>
                </c:pt>
                <c:pt idx="379">
                  <c:v>1212.8</c:v>
                </c:pt>
                <c:pt idx="380">
                  <c:v>1216</c:v>
                </c:pt>
                <c:pt idx="381">
                  <c:v>1219.2</c:v>
                </c:pt>
                <c:pt idx="382">
                  <c:v>1222.4000000000001</c:v>
                </c:pt>
                <c:pt idx="383">
                  <c:v>1225.6000000000001</c:v>
                </c:pt>
                <c:pt idx="384">
                  <c:v>1228.8000000000002</c:v>
                </c:pt>
                <c:pt idx="385">
                  <c:v>1232</c:v>
                </c:pt>
                <c:pt idx="386">
                  <c:v>1235.2</c:v>
                </c:pt>
                <c:pt idx="387">
                  <c:v>1238.4000000000001</c:v>
                </c:pt>
                <c:pt idx="388">
                  <c:v>1241.6000000000001</c:v>
                </c:pt>
                <c:pt idx="389">
                  <c:v>1244.8000000000002</c:v>
                </c:pt>
                <c:pt idx="390">
                  <c:v>1248</c:v>
                </c:pt>
                <c:pt idx="391">
                  <c:v>1251.2</c:v>
                </c:pt>
                <c:pt idx="392">
                  <c:v>1254.4000000000001</c:v>
                </c:pt>
                <c:pt idx="393">
                  <c:v>1257.6000000000001</c:v>
                </c:pt>
                <c:pt idx="394">
                  <c:v>1260.8000000000002</c:v>
                </c:pt>
                <c:pt idx="395">
                  <c:v>1264</c:v>
                </c:pt>
                <c:pt idx="396">
                  <c:v>1267.2</c:v>
                </c:pt>
                <c:pt idx="397">
                  <c:v>1270.4000000000001</c:v>
                </c:pt>
                <c:pt idx="398">
                  <c:v>1273.6000000000001</c:v>
                </c:pt>
                <c:pt idx="399">
                  <c:v>1276.8000000000002</c:v>
                </c:pt>
                <c:pt idx="400">
                  <c:v>1280</c:v>
                </c:pt>
                <c:pt idx="401">
                  <c:v>1283.2</c:v>
                </c:pt>
                <c:pt idx="402">
                  <c:v>1286.4000000000001</c:v>
                </c:pt>
                <c:pt idx="403">
                  <c:v>1289.6000000000001</c:v>
                </c:pt>
                <c:pt idx="404">
                  <c:v>1292.8000000000002</c:v>
                </c:pt>
                <c:pt idx="405">
                  <c:v>1296</c:v>
                </c:pt>
                <c:pt idx="406">
                  <c:v>1299.2</c:v>
                </c:pt>
                <c:pt idx="407">
                  <c:v>1302.4000000000001</c:v>
                </c:pt>
                <c:pt idx="408">
                  <c:v>1305.6000000000001</c:v>
                </c:pt>
                <c:pt idx="409">
                  <c:v>1308.8000000000002</c:v>
                </c:pt>
                <c:pt idx="410">
                  <c:v>1312</c:v>
                </c:pt>
                <c:pt idx="411">
                  <c:v>1315.2</c:v>
                </c:pt>
                <c:pt idx="412">
                  <c:v>1318.4</c:v>
                </c:pt>
                <c:pt idx="413">
                  <c:v>1321.6000000000001</c:v>
                </c:pt>
                <c:pt idx="414">
                  <c:v>1324.8000000000002</c:v>
                </c:pt>
                <c:pt idx="415">
                  <c:v>1328</c:v>
                </c:pt>
                <c:pt idx="416">
                  <c:v>1331.2</c:v>
                </c:pt>
                <c:pt idx="417">
                  <c:v>1334.4</c:v>
                </c:pt>
                <c:pt idx="418">
                  <c:v>1337.6000000000001</c:v>
                </c:pt>
                <c:pt idx="419">
                  <c:v>1340.8000000000002</c:v>
                </c:pt>
                <c:pt idx="420">
                  <c:v>1344</c:v>
                </c:pt>
                <c:pt idx="421">
                  <c:v>1347.2</c:v>
                </c:pt>
                <c:pt idx="422">
                  <c:v>1350.4</c:v>
                </c:pt>
                <c:pt idx="423">
                  <c:v>1353.6000000000001</c:v>
                </c:pt>
                <c:pt idx="424">
                  <c:v>1356.8000000000002</c:v>
                </c:pt>
                <c:pt idx="425">
                  <c:v>1360</c:v>
                </c:pt>
                <c:pt idx="426">
                  <c:v>1363.2</c:v>
                </c:pt>
                <c:pt idx="427">
                  <c:v>1366.4</c:v>
                </c:pt>
                <c:pt idx="428">
                  <c:v>1369.6000000000001</c:v>
                </c:pt>
                <c:pt idx="429">
                  <c:v>1372.8000000000002</c:v>
                </c:pt>
                <c:pt idx="430">
                  <c:v>1376</c:v>
                </c:pt>
                <c:pt idx="431">
                  <c:v>1379.2</c:v>
                </c:pt>
                <c:pt idx="432">
                  <c:v>1382.4</c:v>
                </c:pt>
                <c:pt idx="433">
                  <c:v>1385.6000000000001</c:v>
                </c:pt>
                <c:pt idx="434">
                  <c:v>1388.8000000000002</c:v>
                </c:pt>
                <c:pt idx="435">
                  <c:v>1392</c:v>
                </c:pt>
                <c:pt idx="436">
                  <c:v>1395.2</c:v>
                </c:pt>
                <c:pt idx="437">
                  <c:v>1398.4</c:v>
                </c:pt>
                <c:pt idx="438">
                  <c:v>1401.6000000000001</c:v>
                </c:pt>
                <c:pt idx="439">
                  <c:v>1404.8000000000002</c:v>
                </c:pt>
                <c:pt idx="440">
                  <c:v>1408</c:v>
                </c:pt>
                <c:pt idx="441">
                  <c:v>1411.2</c:v>
                </c:pt>
                <c:pt idx="442">
                  <c:v>1414.4</c:v>
                </c:pt>
                <c:pt idx="443">
                  <c:v>1417.6000000000001</c:v>
                </c:pt>
                <c:pt idx="444">
                  <c:v>1420.8000000000002</c:v>
                </c:pt>
                <c:pt idx="445">
                  <c:v>1424</c:v>
                </c:pt>
                <c:pt idx="446">
                  <c:v>1427.2</c:v>
                </c:pt>
                <c:pt idx="447">
                  <c:v>1430.4</c:v>
                </c:pt>
                <c:pt idx="448">
                  <c:v>1433.6000000000001</c:v>
                </c:pt>
                <c:pt idx="449">
                  <c:v>1436.8000000000002</c:v>
                </c:pt>
                <c:pt idx="450">
                  <c:v>1440</c:v>
                </c:pt>
                <c:pt idx="451">
                  <c:v>1443.2</c:v>
                </c:pt>
                <c:pt idx="452">
                  <c:v>1446.4</c:v>
                </c:pt>
                <c:pt idx="453">
                  <c:v>1449.6000000000001</c:v>
                </c:pt>
                <c:pt idx="454">
                  <c:v>1452.8000000000002</c:v>
                </c:pt>
                <c:pt idx="455">
                  <c:v>1456</c:v>
                </c:pt>
                <c:pt idx="456">
                  <c:v>1459.2</c:v>
                </c:pt>
                <c:pt idx="457">
                  <c:v>1462.4</c:v>
                </c:pt>
                <c:pt idx="458">
                  <c:v>1465.6000000000001</c:v>
                </c:pt>
                <c:pt idx="459">
                  <c:v>1468.8000000000002</c:v>
                </c:pt>
                <c:pt idx="460">
                  <c:v>1472</c:v>
                </c:pt>
                <c:pt idx="461">
                  <c:v>1475.2</c:v>
                </c:pt>
                <c:pt idx="462">
                  <c:v>1478.4</c:v>
                </c:pt>
                <c:pt idx="463">
                  <c:v>1481.6000000000001</c:v>
                </c:pt>
                <c:pt idx="464">
                  <c:v>1484.8000000000002</c:v>
                </c:pt>
                <c:pt idx="465">
                  <c:v>1488</c:v>
                </c:pt>
                <c:pt idx="466">
                  <c:v>1491.2</c:v>
                </c:pt>
                <c:pt idx="467">
                  <c:v>1494.4</c:v>
                </c:pt>
                <c:pt idx="468">
                  <c:v>1497.6000000000001</c:v>
                </c:pt>
                <c:pt idx="469">
                  <c:v>1500.8000000000002</c:v>
                </c:pt>
                <c:pt idx="470">
                  <c:v>1504</c:v>
                </c:pt>
                <c:pt idx="471">
                  <c:v>1507.2</c:v>
                </c:pt>
                <c:pt idx="472">
                  <c:v>1510.4</c:v>
                </c:pt>
                <c:pt idx="473">
                  <c:v>1513.6000000000001</c:v>
                </c:pt>
                <c:pt idx="474">
                  <c:v>1516.8000000000002</c:v>
                </c:pt>
                <c:pt idx="475">
                  <c:v>1520</c:v>
                </c:pt>
                <c:pt idx="476">
                  <c:v>1523.2</c:v>
                </c:pt>
                <c:pt idx="477">
                  <c:v>1526.4</c:v>
                </c:pt>
                <c:pt idx="478">
                  <c:v>1529.6000000000001</c:v>
                </c:pt>
                <c:pt idx="479">
                  <c:v>1532.8000000000002</c:v>
                </c:pt>
                <c:pt idx="480">
                  <c:v>1536</c:v>
                </c:pt>
                <c:pt idx="481">
                  <c:v>1539.2</c:v>
                </c:pt>
                <c:pt idx="482">
                  <c:v>1542.4</c:v>
                </c:pt>
                <c:pt idx="483">
                  <c:v>1545.6000000000001</c:v>
                </c:pt>
                <c:pt idx="484">
                  <c:v>1548.8000000000002</c:v>
                </c:pt>
                <c:pt idx="485">
                  <c:v>1552</c:v>
                </c:pt>
                <c:pt idx="486">
                  <c:v>1555.2</c:v>
                </c:pt>
                <c:pt idx="487">
                  <c:v>1558.4</c:v>
                </c:pt>
                <c:pt idx="488">
                  <c:v>1561.6000000000001</c:v>
                </c:pt>
                <c:pt idx="489">
                  <c:v>1564.8000000000002</c:v>
                </c:pt>
                <c:pt idx="490">
                  <c:v>1568</c:v>
                </c:pt>
                <c:pt idx="491">
                  <c:v>1571.2</c:v>
                </c:pt>
                <c:pt idx="492">
                  <c:v>1574.4</c:v>
                </c:pt>
                <c:pt idx="493">
                  <c:v>1577.6000000000001</c:v>
                </c:pt>
                <c:pt idx="494">
                  <c:v>1580.8000000000002</c:v>
                </c:pt>
                <c:pt idx="495">
                  <c:v>1584</c:v>
                </c:pt>
                <c:pt idx="496">
                  <c:v>1587.2</c:v>
                </c:pt>
                <c:pt idx="497">
                  <c:v>1590.4</c:v>
                </c:pt>
                <c:pt idx="498">
                  <c:v>1593.6000000000001</c:v>
                </c:pt>
                <c:pt idx="499">
                  <c:v>1596.8000000000002</c:v>
                </c:pt>
                <c:pt idx="500">
                  <c:v>1600</c:v>
                </c:pt>
                <c:pt idx="501">
                  <c:v>1603.2</c:v>
                </c:pt>
                <c:pt idx="502">
                  <c:v>1606.4</c:v>
                </c:pt>
                <c:pt idx="503">
                  <c:v>1609.6000000000001</c:v>
                </c:pt>
                <c:pt idx="504">
                  <c:v>1612.8000000000002</c:v>
                </c:pt>
                <c:pt idx="505">
                  <c:v>1616</c:v>
                </c:pt>
                <c:pt idx="506">
                  <c:v>1619.2</c:v>
                </c:pt>
                <c:pt idx="507">
                  <c:v>1622.4</c:v>
                </c:pt>
                <c:pt idx="508">
                  <c:v>1625.6000000000001</c:v>
                </c:pt>
                <c:pt idx="509">
                  <c:v>1628.8000000000002</c:v>
                </c:pt>
                <c:pt idx="510">
                  <c:v>1632</c:v>
                </c:pt>
                <c:pt idx="511">
                  <c:v>1635.2</c:v>
                </c:pt>
                <c:pt idx="512">
                  <c:v>1638.4</c:v>
                </c:pt>
                <c:pt idx="513">
                  <c:v>1641.6000000000001</c:v>
                </c:pt>
                <c:pt idx="514">
                  <c:v>1644.8000000000002</c:v>
                </c:pt>
                <c:pt idx="515">
                  <c:v>1648</c:v>
                </c:pt>
                <c:pt idx="516">
                  <c:v>1651.2</c:v>
                </c:pt>
                <c:pt idx="517">
                  <c:v>1654.4</c:v>
                </c:pt>
                <c:pt idx="518">
                  <c:v>1657.6000000000001</c:v>
                </c:pt>
                <c:pt idx="519">
                  <c:v>1660.8000000000002</c:v>
                </c:pt>
                <c:pt idx="520">
                  <c:v>1664</c:v>
                </c:pt>
                <c:pt idx="521">
                  <c:v>1667.2</c:v>
                </c:pt>
                <c:pt idx="522">
                  <c:v>1670.4</c:v>
                </c:pt>
                <c:pt idx="523">
                  <c:v>1673.6000000000001</c:v>
                </c:pt>
                <c:pt idx="524">
                  <c:v>1676.8000000000002</c:v>
                </c:pt>
                <c:pt idx="525">
                  <c:v>1680</c:v>
                </c:pt>
                <c:pt idx="526">
                  <c:v>1683.2</c:v>
                </c:pt>
                <c:pt idx="527">
                  <c:v>1686.4</c:v>
                </c:pt>
                <c:pt idx="528">
                  <c:v>1689.6000000000001</c:v>
                </c:pt>
                <c:pt idx="529">
                  <c:v>1692.8000000000002</c:v>
                </c:pt>
                <c:pt idx="530">
                  <c:v>1696</c:v>
                </c:pt>
                <c:pt idx="531">
                  <c:v>1699.2</c:v>
                </c:pt>
                <c:pt idx="532">
                  <c:v>1702.4</c:v>
                </c:pt>
                <c:pt idx="533">
                  <c:v>1705.6000000000001</c:v>
                </c:pt>
                <c:pt idx="534">
                  <c:v>1708.8000000000002</c:v>
                </c:pt>
                <c:pt idx="535">
                  <c:v>1712</c:v>
                </c:pt>
                <c:pt idx="536">
                  <c:v>1715.2</c:v>
                </c:pt>
                <c:pt idx="537">
                  <c:v>1718.4</c:v>
                </c:pt>
                <c:pt idx="538">
                  <c:v>1721.6000000000001</c:v>
                </c:pt>
                <c:pt idx="539">
                  <c:v>1724.8000000000002</c:v>
                </c:pt>
                <c:pt idx="540">
                  <c:v>1728</c:v>
                </c:pt>
                <c:pt idx="541">
                  <c:v>1731.2</c:v>
                </c:pt>
                <c:pt idx="542">
                  <c:v>1734.4</c:v>
                </c:pt>
                <c:pt idx="543">
                  <c:v>1737.6000000000001</c:v>
                </c:pt>
                <c:pt idx="544">
                  <c:v>1740.8000000000002</c:v>
                </c:pt>
                <c:pt idx="545">
                  <c:v>1744</c:v>
                </c:pt>
                <c:pt idx="546">
                  <c:v>1747.2</c:v>
                </c:pt>
                <c:pt idx="547">
                  <c:v>1750.4</c:v>
                </c:pt>
                <c:pt idx="548">
                  <c:v>1753.6000000000001</c:v>
                </c:pt>
                <c:pt idx="549">
                  <c:v>1756.8000000000002</c:v>
                </c:pt>
                <c:pt idx="550">
                  <c:v>1760</c:v>
                </c:pt>
                <c:pt idx="551">
                  <c:v>1763.2</c:v>
                </c:pt>
                <c:pt idx="552">
                  <c:v>1766.4</c:v>
                </c:pt>
                <c:pt idx="553">
                  <c:v>1769.6000000000001</c:v>
                </c:pt>
                <c:pt idx="554">
                  <c:v>1772.8000000000002</c:v>
                </c:pt>
                <c:pt idx="555">
                  <c:v>1776</c:v>
                </c:pt>
                <c:pt idx="556">
                  <c:v>1779.2</c:v>
                </c:pt>
                <c:pt idx="557">
                  <c:v>1782.4</c:v>
                </c:pt>
                <c:pt idx="558">
                  <c:v>1785.6000000000001</c:v>
                </c:pt>
                <c:pt idx="559">
                  <c:v>1788.8000000000002</c:v>
                </c:pt>
                <c:pt idx="560">
                  <c:v>1792</c:v>
                </c:pt>
                <c:pt idx="561">
                  <c:v>1795.2</c:v>
                </c:pt>
                <c:pt idx="562">
                  <c:v>1798.4</c:v>
                </c:pt>
                <c:pt idx="563">
                  <c:v>1801.6000000000001</c:v>
                </c:pt>
                <c:pt idx="564">
                  <c:v>1804.8000000000002</c:v>
                </c:pt>
                <c:pt idx="565">
                  <c:v>1808</c:v>
                </c:pt>
                <c:pt idx="566">
                  <c:v>1811.2</c:v>
                </c:pt>
                <c:pt idx="567">
                  <c:v>1814.4</c:v>
                </c:pt>
                <c:pt idx="568">
                  <c:v>1817.6000000000001</c:v>
                </c:pt>
                <c:pt idx="569">
                  <c:v>1820.8000000000002</c:v>
                </c:pt>
                <c:pt idx="570">
                  <c:v>1824</c:v>
                </c:pt>
                <c:pt idx="571">
                  <c:v>1827.2</c:v>
                </c:pt>
                <c:pt idx="572">
                  <c:v>1830.4</c:v>
                </c:pt>
                <c:pt idx="573">
                  <c:v>1833.6000000000001</c:v>
                </c:pt>
                <c:pt idx="574">
                  <c:v>1836.8000000000002</c:v>
                </c:pt>
                <c:pt idx="575">
                  <c:v>1840</c:v>
                </c:pt>
                <c:pt idx="576">
                  <c:v>1843.2</c:v>
                </c:pt>
                <c:pt idx="577">
                  <c:v>1846.4</c:v>
                </c:pt>
                <c:pt idx="578">
                  <c:v>1849.6000000000001</c:v>
                </c:pt>
                <c:pt idx="579">
                  <c:v>1852.8000000000002</c:v>
                </c:pt>
                <c:pt idx="580">
                  <c:v>1856</c:v>
                </c:pt>
                <c:pt idx="581">
                  <c:v>1859.2</c:v>
                </c:pt>
                <c:pt idx="582">
                  <c:v>1862.4</c:v>
                </c:pt>
                <c:pt idx="583">
                  <c:v>1865.6000000000001</c:v>
                </c:pt>
                <c:pt idx="584">
                  <c:v>1868.8000000000002</c:v>
                </c:pt>
                <c:pt idx="585">
                  <c:v>1872</c:v>
                </c:pt>
                <c:pt idx="586">
                  <c:v>1875.2</c:v>
                </c:pt>
                <c:pt idx="587">
                  <c:v>1878.4</c:v>
                </c:pt>
                <c:pt idx="588">
                  <c:v>1881.6000000000001</c:v>
                </c:pt>
                <c:pt idx="589">
                  <c:v>1884.8000000000002</c:v>
                </c:pt>
                <c:pt idx="590">
                  <c:v>1888</c:v>
                </c:pt>
                <c:pt idx="591">
                  <c:v>1891.2</c:v>
                </c:pt>
                <c:pt idx="592">
                  <c:v>1894.4</c:v>
                </c:pt>
                <c:pt idx="593">
                  <c:v>1897.6000000000001</c:v>
                </c:pt>
                <c:pt idx="594">
                  <c:v>1900.8000000000002</c:v>
                </c:pt>
                <c:pt idx="595">
                  <c:v>1904</c:v>
                </c:pt>
                <c:pt idx="596">
                  <c:v>1907.2</c:v>
                </c:pt>
                <c:pt idx="597">
                  <c:v>1910.4</c:v>
                </c:pt>
                <c:pt idx="598">
                  <c:v>1913.6000000000001</c:v>
                </c:pt>
                <c:pt idx="599">
                  <c:v>1916.8000000000002</c:v>
                </c:pt>
                <c:pt idx="600">
                  <c:v>1920</c:v>
                </c:pt>
                <c:pt idx="601">
                  <c:v>1923.2</c:v>
                </c:pt>
                <c:pt idx="602">
                  <c:v>1926.4</c:v>
                </c:pt>
                <c:pt idx="603">
                  <c:v>1929.6000000000001</c:v>
                </c:pt>
                <c:pt idx="604">
                  <c:v>1932.8000000000002</c:v>
                </c:pt>
                <c:pt idx="605">
                  <c:v>1936</c:v>
                </c:pt>
                <c:pt idx="606">
                  <c:v>1939.2</c:v>
                </c:pt>
                <c:pt idx="607">
                  <c:v>1942.4</c:v>
                </c:pt>
                <c:pt idx="608">
                  <c:v>1945.6000000000001</c:v>
                </c:pt>
                <c:pt idx="609">
                  <c:v>1948.8000000000002</c:v>
                </c:pt>
                <c:pt idx="610">
                  <c:v>1952</c:v>
                </c:pt>
                <c:pt idx="611">
                  <c:v>1955.2</c:v>
                </c:pt>
                <c:pt idx="612">
                  <c:v>1958.4</c:v>
                </c:pt>
                <c:pt idx="613">
                  <c:v>1961.6000000000001</c:v>
                </c:pt>
                <c:pt idx="614">
                  <c:v>1964.8000000000002</c:v>
                </c:pt>
                <c:pt idx="615">
                  <c:v>1968</c:v>
                </c:pt>
                <c:pt idx="616">
                  <c:v>1971.2</c:v>
                </c:pt>
                <c:pt idx="617">
                  <c:v>1974.4</c:v>
                </c:pt>
                <c:pt idx="618">
                  <c:v>1977.6000000000001</c:v>
                </c:pt>
                <c:pt idx="619">
                  <c:v>1980.8000000000002</c:v>
                </c:pt>
                <c:pt idx="620">
                  <c:v>1984</c:v>
                </c:pt>
                <c:pt idx="621">
                  <c:v>1987.2</c:v>
                </c:pt>
                <c:pt idx="622">
                  <c:v>1990.4</c:v>
                </c:pt>
                <c:pt idx="623">
                  <c:v>1993.6000000000001</c:v>
                </c:pt>
                <c:pt idx="624">
                  <c:v>1996.8000000000002</c:v>
                </c:pt>
                <c:pt idx="625">
                  <c:v>2000</c:v>
                </c:pt>
                <c:pt idx="626">
                  <c:v>2003.2</c:v>
                </c:pt>
                <c:pt idx="627">
                  <c:v>2006.4</c:v>
                </c:pt>
                <c:pt idx="628">
                  <c:v>2009.6000000000001</c:v>
                </c:pt>
                <c:pt idx="629">
                  <c:v>2012.8000000000002</c:v>
                </c:pt>
                <c:pt idx="630">
                  <c:v>2016</c:v>
                </c:pt>
                <c:pt idx="631">
                  <c:v>2019.2</c:v>
                </c:pt>
                <c:pt idx="632">
                  <c:v>2022.4</c:v>
                </c:pt>
                <c:pt idx="633">
                  <c:v>2025.6000000000001</c:v>
                </c:pt>
                <c:pt idx="634">
                  <c:v>2028.8000000000002</c:v>
                </c:pt>
                <c:pt idx="635">
                  <c:v>2032</c:v>
                </c:pt>
                <c:pt idx="636">
                  <c:v>2035.2</c:v>
                </c:pt>
                <c:pt idx="637">
                  <c:v>2038.4</c:v>
                </c:pt>
                <c:pt idx="638">
                  <c:v>2041.6000000000001</c:v>
                </c:pt>
                <c:pt idx="639">
                  <c:v>2044.8000000000002</c:v>
                </c:pt>
                <c:pt idx="640">
                  <c:v>2048</c:v>
                </c:pt>
                <c:pt idx="641">
                  <c:v>2051.2000000000003</c:v>
                </c:pt>
                <c:pt idx="642">
                  <c:v>2054.4</c:v>
                </c:pt>
                <c:pt idx="643">
                  <c:v>2057.6</c:v>
                </c:pt>
                <c:pt idx="644">
                  <c:v>2060.8000000000002</c:v>
                </c:pt>
                <c:pt idx="645">
                  <c:v>2064</c:v>
                </c:pt>
                <c:pt idx="646">
                  <c:v>2067.2000000000003</c:v>
                </c:pt>
                <c:pt idx="647">
                  <c:v>2070.4</c:v>
                </c:pt>
                <c:pt idx="648">
                  <c:v>2073.6</c:v>
                </c:pt>
                <c:pt idx="649">
                  <c:v>2076.8000000000002</c:v>
                </c:pt>
                <c:pt idx="650">
                  <c:v>2080</c:v>
                </c:pt>
                <c:pt idx="651">
                  <c:v>2083.2000000000003</c:v>
                </c:pt>
                <c:pt idx="652">
                  <c:v>2086.4</c:v>
                </c:pt>
                <c:pt idx="653">
                  <c:v>2089.6</c:v>
                </c:pt>
                <c:pt idx="654">
                  <c:v>2092.8000000000002</c:v>
                </c:pt>
                <c:pt idx="655">
                  <c:v>2096</c:v>
                </c:pt>
                <c:pt idx="656">
                  <c:v>2099.2000000000003</c:v>
                </c:pt>
                <c:pt idx="657">
                  <c:v>2102.4</c:v>
                </c:pt>
                <c:pt idx="658">
                  <c:v>2105.6</c:v>
                </c:pt>
                <c:pt idx="659">
                  <c:v>2108.8000000000002</c:v>
                </c:pt>
                <c:pt idx="660">
                  <c:v>2112</c:v>
                </c:pt>
                <c:pt idx="661">
                  <c:v>2115.2000000000003</c:v>
                </c:pt>
                <c:pt idx="662">
                  <c:v>2118.4</c:v>
                </c:pt>
                <c:pt idx="663">
                  <c:v>2121.6</c:v>
                </c:pt>
                <c:pt idx="664">
                  <c:v>2124.8000000000002</c:v>
                </c:pt>
                <c:pt idx="665">
                  <c:v>2128</c:v>
                </c:pt>
                <c:pt idx="666">
                  <c:v>2131.2000000000003</c:v>
                </c:pt>
                <c:pt idx="667">
                  <c:v>2134.4</c:v>
                </c:pt>
                <c:pt idx="668">
                  <c:v>2137.6</c:v>
                </c:pt>
                <c:pt idx="669">
                  <c:v>2140.8000000000002</c:v>
                </c:pt>
                <c:pt idx="670">
                  <c:v>2144</c:v>
                </c:pt>
                <c:pt idx="671">
                  <c:v>2147.2000000000003</c:v>
                </c:pt>
                <c:pt idx="672">
                  <c:v>2150.4</c:v>
                </c:pt>
                <c:pt idx="673">
                  <c:v>2153.6</c:v>
                </c:pt>
                <c:pt idx="674">
                  <c:v>2156.8000000000002</c:v>
                </c:pt>
                <c:pt idx="675">
                  <c:v>2160</c:v>
                </c:pt>
                <c:pt idx="676">
                  <c:v>2163.2000000000003</c:v>
                </c:pt>
                <c:pt idx="677">
                  <c:v>2166.4</c:v>
                </c:pt>
                <c:pt idx="678">
                  <c:v>2169.6</c:v>
                </c:pt>
                <c:pt idx="679">
                  <c:v>2172.8000000000002</c:v>
                </c:pt>
                <c:pt idx="680">
                  <c:v>2176</c:v>
                </c:pt>
                <c:pt idx="681">
                  <c:v>2179.2000000000003</c:v>
                </c:pt>
                <c:pt idx="682">
                  <c:v>2182.4</c:v>
                </c:pt>
                <c:pt idx="683">
                  <c:v>2185.6</c:v>
                </c:pt>
                <c:pt idx="684">
                  <c:v>2188.8000000000002</c:v>
                </c:pt>
                <c:pt idx="685">
                  <c:v>2192</c:v>
                </c:pt>
                <c:pt idx="686">
                  <c:v>2195.2000000000003</c:v>
                </c:pt>
                <c:pt idx="687">
                  <c:v>2198.4</c:v>
                </c:pt>
                <c:pt idx="688">
                  <c:v>2201.6</c:v>
                </c:pt>
                <c:pt idx="689">
                  <c:v>2204.8000000000002</c:v>
                </c:pt>
                <c:pt idx="690">
                  <c:v>2208</c:v>
                </c:pt>
                <c:pt idx="691">
                  <c:v>2211.2000000000003</c:v>
                </c:pt>
                <c:pt idx="692">
                  <c:v>2214.4</c:v>
                </c:pt>
                <c:pt idx="693">
                  <c:v>2217.6</c:v>
                </c:pt>
                <c:pt idx="694">
                  <c:v>2220.8000000000002</c:v>
                </c:pt>
                <c:pt idx="695">
                  <c:v>2224</c:v>
                </c:pt>
                <c:pt idx="696">
                  <c:v>2227.2000000000003</c:v>
                </c:pt>
                <c:pt idx="697">
                  <c:v>2230.4</c:v>
                </c:pt>
                <c:pt idx="698">
                  <c:v>2233.6</c:v>
                </c:pt>
                <c:pt idx="699">
                  <c:v>2236.8000000000002</c:v>
                </c:pt>
                <c:pt idx="700">
                  <c:v>2240</c:v>
                </c:pt>
                <c:pt idx="701">
                  <c:v>2243.2000000000003</c:v>
                </c:pt>
                <c:pt idx="702">
                  <c:v>2246.4</c:v>
                </c:pt>
                <c:pt idx="703">
                  <c:v>2249.6</c:v>
                </c:pt>
                <c:pt idx="704">
                  <c:v>2252.8000000000002</c:v>
                </c:pt>
                <c:pt idx="705">
                  <c:v>2256</c:v>
                </c:pt>
                <c:pt idx="706">
                  <c:v>2259.2000000000003</c:v>
                </c:pt>
                <c:pt idx="707">
                  <c:v>2262.4</c:v>
                </c:pt>
                <c:pt idx="708">
                  <c:v>2265.6</c:v>
                </c:pt>
                <c:pt idx="709">
                  <c:v>2268.8000000000002</c:v>
                </c:pt>
                <c:pt idx="710">
                  <c:v>2272</c:v>
                </c:pt>
                <c:pt idx="711">
                  <c:v>2275.2000000000003</c:v>
                </c:pt>
                <c:pt idx="712">
                  <c:v>2278.4</c:v>
                </c:pt>
                <c:pt idx="713">
                  <c:v>2281.6</c:v>
                </c:pt>
                <c:pt idx="714">
                  <c:v>2284.8000000000002</c:v>
                </c:pt>
                <c:pt idx="715">
                  <c:v>2288</c:v>
                </c:pt>
                <c:pt idx="716">
                  <c:v>2291.2000000000003</c:v>
                </c:pt>
                <c:pt idx="717">
                  <c:v>2294.4</c:v>
                </c:pt>
                <c:pt idx="718">
                  <c:v>2297.6</c:v>
                </c:pt>
                <c:pt idx="719">
                  <c:v>2300.8000000000002</c:v>
                </c:pt>
                <c:pt idx="720">
                  <c:v>2304</c:v>
                </c:pt>
                <c:pt idx="721">
                  <c:v>2307.2000000000003</c:v>
                </c:pt>
                <c:pt idx="722">
                  <c:v>2310.4</c:v>
                </c:pt>
                <c:pt idx="723">
                  <c:v>2313.6</c:v>
                </c:pt>
                <c:pt idx="724">
                  <c:v>2316.8000000000002</c:v>
                </c:pt>
                <c:pt idx="725">
                  <c:v>2320</c:v>
                </c:pt>
                <c:pt idx="726">
                  <c:v>2323.2000000000003</c:v>
                </c:pt>
                <c:pt idx="727">
                  <c:v>2326.4</c:v>
                </c:pt>
                <c:pt idx="728">
                  <c:v>2329.6</c:v>
                </c:pt>
                <c:pt idx="729">
                  <c:v>2332.8000000000002</c:v>
                </c:pt>
                <c:pt idx="730">
                  <c:v>2336</c:v>
                </c:pt>
                <c:pt idx="731">
                  <c:v>2339.2000000000003</c:v>
                </c:pt>
                <c:pt idx="732">
                  <c:v>2342.4</c:v>
                </c:pt>
                <c:pt idx="733">
                  <c:v>2345.6</c:v>
                </c:pt>
                <c:pt idx="734">
                  <c:v>2348.8000000000002</c:v>
                </c:pt>
                <c:pt idx="735">
                  <c:v>2352</c:v>
                </c:pt>
                <c:pt idx="736">
                  <c:v>2355.2000000000003</c:v>
                </c:pt>
                <c:pt idx="737">
                  <c:v>2358.4</c:v>
                </c:pt>
                <c:pt idx="738">
                  <c:v>2361.6</c:v>
                </c:pt>
                <c:pt idx="739">
                  <c:v>2364.8000000000002</c:v>
                </c:pt>
                <c:pt idx="740">
                  <c:v>2368</c:v>
                </c:pt>
                <c:pt idx="741">
                  <c:v>2371.2000000000003</c:v>
                </c:pt>
                <c:pt idx="742">
                  <c:v>2374.4</c:v>
                </c:pt>
                <c:pt idx="743">
                  <c:v>2377.6</c:v>
                </c:pt>
                <c:pt idx="744">
                  <c:v>2380.8000000000002</c:v>
                </c:pt>
                <c:pt idx="745">
                  <c:v>2384</c:v>
                </c:pt>
                <c:pt idx="746">
                  <c:v>2387.2000000000003</c:v>
                </c:pt>
                <c:pt idx="747">
                  <c:v>2390.4</c:v>
                </c:pt>
                <c:pt idx="748">
                  <c:v>2393.6</c:v>
                </c:pt>
                <c:pt idx="749">
                  <c:v>2396.8000000000002</c:v>
                </c:pt>
                <c:pt idx="750">
                  <c:v>2400</c:v>
                </c:pt>
                <c:pt idx="751">
                  <c:v>2403.2000000000003</c:v>
                </c:pt>
                <c:pt idx="752">
                  <c:v>2406.4</c:v>
                </c:pt>
                <c:pt idx="753">
                  <c:v>2409.6</c:v>
                </c:pt>
                <c:pt idx="754">
                  <c:v>2412.8000000000002</c:v>
                </c:pt>
                <c:pt idx="755">
                  <c:v>2416</c:v>
                </c:pt>
                <c:pt idx="756">
                  <c:v>2419.2000000000003</c:v>
                </c:pt>
                <c:pt idx="757">
                  <c:v>2422.4</c:v>
                </c:pt>
                <c:pt idx="758">
                  <c:v>2425.6</c:v>
                </c:pt>
                <c:pt idx="759">
                  <c:v>2428.8000000000002</c:v>
                </c:pt>
                <c:pt idx="760">
                  <c:v>2432</c:v>
                </c:pt>
                <c:pt idx="761">
                  <c:v>2435.2000000000003</c:v>
                </c:pt>
                <c:pt idx="762">
                  <c:v>2438.4</c:v>
                </c:pt>
                <c:pt idx="763">
                  <c:v>2441.6</c:v>
                </c:pt>
                <c:pt idx="764">
                  <c:v>2444.8000000000002</c:v>
                </c:pt>
                <c:pt idx="765">
                  <c:v>2448</c:v>
                </c:pt>
                <c:pt idx="766">
                  <c:v>2451.2000000000003</c:v>
                </c:pt>
                <c:pt idx="767">
                  <c:v>2454.4</c:v>
                </c:pt>
                <c:pt idx="768">
                  <c:v>2457.6000000000004</c:v>
                </c:pt>
                <c:pt idx="769">
                  <c:v>2460.8000000000002</c:v>
                </c:pt>
                <c:pt idx="770">
                  <c:v>2464</c:v>
                </c:pt>
                <c:pt idx="771">
                  <c:v>2467.2000000000003</c:v>
                </c:pt>
                <c:pt idx="772">
                  <c:v>2470.4</c:v>
                </c:pt>
                <c:pt idx="773">
                  <c:v>2473.6000000000004</c:v>
                </c:pt>
                <c:pt idx="774">
                  <c:v>2476.8000000000002</c:v>
                </c:pt>
                <c:pt idx="775">
                  <c:v>2480</c:v>
                </c:pt>
                <c:pt idx="776">
                  <c:v>2483.2000000000003</c:v>
                </c:pt>
                <c:pt idx="777">
                  <c:v>2486.4</c:v>
                </c:pt>
                <c:pt idx="778">
                  <c:v>2489.6000000000004</c:v>
                </c:pt>
                <c:pt idx="779">
                  <c:v>2492.8000000000002</c:v>
                </c:pt>
                <c:pt idx="780">
                  <c:v>2496</c:v>
                </c:pt>
                <c:pt idx="781">
                  <c:v>2499.2000000000003</c:v>
                </c:pt>
                <c:pt idx="782">
                  <c:v>2502.4</c:v>
                </c:pt>
                <c:pt idx="783">
                  <c:v>2505.6000000000004</c:v>
                </c:pt>
                <c:pt idx="784">
                  <c:v>2508.8000000000002</c:v>
                </c:pt>
                <c:pt idx="785">
                  <c:v>2512</c:v>
                </c:pt>
                <c:pt idx="786">
                  <c:v>2515.2000000000003</c:v>
                </c:pt>
                <c:pt idx="787">
                  <c:v>2518.4</c:v>
                </c:pt>
                <c:pt idx="788">
                  <c:v>2521.6000000000004</c:v>
                </c:pt>
                <c:pt idx="789">
                  <c:v>2524.8000000000002</c:v>
                </c:pt>
                <c:pt idx="790">
                  <c:v>2528</c:v>
                </c:pt>
                <c:pt idx="791">
                  <c:v>2531.2000000000003</c:v>
                </c:pt>
                <c:pt idx="792">
                  <c:v>2534.4</c:v>
                </c:pt>
                <c:pt idx="793">
                  <c:v>2537.6000000000004</c:v>
                </c:pt>
                <c:pt idx="794">
                  <c:v>2540.8000000000002</c:v>
                </c:pt>
                <c:pt idx="795">
                  <c:v>2544</c:v>
                </c:pt>
                <c:pt idx="796">
                  <c:v>2547.2000000000003</c:v>
                </c:pt>
                <c:pt idx="797">
                  <c:v>2550.4</c:v>
                </c:pt>
                <c:pt idx="798">
                  <c:v>2553.6000000000004</c:v>
                </c:pt>
                <c:pt idx="799">
                  <c:v>2556.8000000000002</c:v>
                </c:pt>
                <c:pt idx="800">
                  <c:v>2560</c:v>
                </c:pt>
                <c:pt idx="801">
                  <c:v>2563.2000000000003</c:v>
                </c:pt>
                <c:pt idx="802">
                  <c:v>2566.4</c:v>
                </c:pt>
                <c:pt idx="803">
                  <c:v>2569.6000000000004</c:v>
                </c:pt>
                <c:pt idx="804">
                  <c:v>2572.8000000000002</c:v>
                </c:pt>
                <c:pt idx="805">
                  <c:v>2576</c:v>
                </c:pt>
                <c:pt idx="806">
                  <c:v>2579.2000000000003</c:v>
                </c:pt>
                <c:pt idx="807">
                  <c:v>2582.4</c:v>
                </c:pt>
                <c:pt idx="808">
                  <c:v>2585.6000000000004</c:v>
                </c:pt>
                <c:pt idx="809">
                  <c:v>2588.8000000000002</c:v>
                </c:pt>
                <c:pt idx="810">
                  <c:v>2592</c:v>
                </c:pt>
                <c:pt idx="811">
                  <c:v>2595.2000000000003</c:v>
                </c:pt>
                <c:pt idx="812">
                  <c:v>2598.4</c:v>
                </c:pt>
                <c:pt idx="813">
                  <c:v>2601.6000000000004</c:v>
                </c:pt>
                <c:pt idx="814">
                  <c:v>2604.8000000000002</c:v>
                </c:pt>
                <c:pt idx="815">
                  <c:v>2608</c:v>
                </c:pt>
                <c:pt idx="816">
                  <c:v>2611.2000000000003</c:v>
                </c:pt>
                <c:pt idx="817">
                  <c:v>2614.4</c:v>
                </c:pt>
                <c:pt idx="818">
                  <c:v>2617.6000000000004</c:v>
                </c:pt>
                <c:pt idx="819">
                  <c:v>2620.8000000000002</c:v>
                </c:pt>
                <c:pt idx="820">
                  <c:v>2624</c:v>
                </c:pt>
                <c:pt idx="821">
                  <c:v>2627.2000000000003</c:v>
                </c:pt>
                <c:pt idx="822">
                  <c:v>2630.4</c:v>
                </c:pt>
                <c:pt idx="823">
                  <c:v>2633.6000000000004</c:v>
                </c:pt>
                <c:pt idx="824">
                  <c:v>2636.8</c:v>
                </c:pt>
                <c:pt idx="825">
                  <c:v>2640</c:v>
                </c:pt>
                <c:pt idx="826">
                  <c:v>2643.2000000000003</c:v>
                </c:pt>
                <c:pt idx="827">
                  <c:v>2646.4</c:v>
                </c:pt>
                <c:pt idx="828">
                  <c:v>2649.6000000000004</c:v>
                </c:pt>
                <c:pt idx="829">
                  <c:v>2652.8</c:v>
                </c:pt>
                <c:pt idx="830">
                  <c:v>2656</c:v>
                </c:pt>
                <c:pt idx="831">
                  <c:v>2659.2000000000003</c:v>
                </c:pt>
                <c:pt idx="832">
                  <c:v>2662.4</c:v>
                </c:pt>
                <c:pt idx="833">
                  <c:v>2665.6000000000004</c:v>
                </c:pt>
                <c:pt idx="834">
                  <c:v>2668.8</c:v>
                </c:pt>
                <c:pt idx="835">
                  <c:v>2672</c:v>
                </c:pt>
                <c:pt idx="836">
                  <c:v>2675.2000000000003</c:v>
                </c:pt>
                <c:pt idx="837">
                  <c:v>2678.4</c:v>
                </c:pt>
                <c:pt idx="838">
                  <c:v>2681.6000000000004</c:v>
                </c:pt>
                <c:pt idx="839">
                  <c:v>2684.8</c:v>
                </c:pt>
                <c:pt idx="840">
                  <c:v>2688</c:v>
                </c:pt>
                <c:pt idx="841">
                  <c:v>2691.2000000000003</c:v>
                </c:pt>
                <c:pt idx="842">
                  <c:v>2694.4</c:v>
                </c:pt>
                <c:pt idx="843">
                  <c:v>2697.6000000000004</c:v>
                </c:pt>
                <c:pt idx="844">
                  <c:v>2700.8</c:v>
                </c:pt>
                <c:pt idx="845">
                  <c:v>2704</c:v>
                </c:pt>
                <c:pt idx="846">
                  <c:v>2707.2000000000003</c:v>
                </c:pt>
                <c:pt idx="847">
                  <c:v>2710.4</c:v>
                </c:pt>
                <c:pt idx="848">
                  <c:v>2713.6000000000004</c:v>
                </c:pt>
                <c:pt idx="849">
                  <c:v>2716.8</c:v>
                </c:pt>
                <c:pt idx="850">
                  <c:v>2720</c:v>
                </c:pt>
                <c:pt idx="851">
                  <c:v>2723.2000000000003</c:v>
                </c:pt>
                <c:pt idx="852">
                  <c:v>2726.4</c:v>
                </c:pt>
                <c:pt idx="853">
                  <c:v>2729.6000000000004</c:v>
                </c:pt>
                <c:pt idx="854">
                  <c:v>2732.8</c:v>
                </c:pt>
                <c:pt idx="855">
                  <c:v>2736</c:v>
                </c:pt>
                <c:pt idx="856">
                  <c:v>2739.2000000000003</c:v>
                </c:pt>
                <c:pt idx="857">
                  <c:v>2742.4</c:v>
                </c:pt>
                <c:pt idx="858">
                  <c:v>2745.6000000000004</c:v>
                </c:pt>
                <c:pt idx="859">
                  <c:v>2748.8</c:v>
                </c:pt>
                <c:pt idx="860">
                  <c:v>2752</c:v>
                </c:pt>
                <c:pt idx="861">
                  <c:v>2755.2000000000003</c:v>
                </c:pt>
                <c:pt idx="862">
                  <c:v>2758.4</c:v>
                </c:pt>
                <c:pt idx="863">
                  <c:v>2761.6000000000004</c:v>
                </c:pt>
                <c:pt idx="864">
                  <c:v>2764.8</c:v>
                </c:pt>
                <c:pt idx="865">
                  <c:v>2768</c:v>
                </c:pt>
                <c:pt idx="866">
                  <c:v>2771.2000000000003</c:v>
                </c:pt>
                <c:pt idx="867">
                  <c:v>2774.4</c:v>
                </c:pt>
                <c:pt idx="868">
                  <c:v>2777.6000000000004</c:v>
                </c:pt>
                <c:pt idx="869">
                  <c:v>2780.8</c:v>
                </c:pt>
                <c:pt idx="870">
                  <c:v>2784</c:v>
                </c:pt>
                <c:pt idx="871">
                  <c:v>2787.2000000000003</c:v>
                </c:pt>
                <c:pt idx="872">
                  <c:v>2790.4</c:v>
                </c:pt>
                <c:pt idx="873">
                  <c:v>2793.6000000000004</c:v>
                </c:pt>
                <c:pt idx="874">
                  <c:v>2796.8</c:v>
                </c:pt>
                <c:pt idx="875">
                  <c:v>2800</c:v>
                </c:pt>
                <c:pt idx="876">
                  <c:v>2803.2000000000003</c:v>
                </c:pt>
                <c:pt idx="877">
                  <c:v>2806.4</c:v>
                </c:pt>
                <c:pt idx="878">
                  <c:v>2809.6000000000004</c:v>
                </c:pt>
                <c:pt idx="879">
                  <c:v>2812.8</c:v>
                </c:pt>
                <c:pt idx="880">
                  <c:v>2816</c:v>
                </c:pt>
                <c:pt idx="881">
                  <c:v>2819.2000000000003</c:v>
                </c:pt>
                <c:pt idx="882">
                  <c:v>2822.4</c:v>
                </c:pt>
                <c:pt idx="883">
                  <c:v>2825.6000000000004</c:v>
                </c:pt>
                <c:pt idx="884">
                  <c:v>2828.8</c:v>
                </c:pt>
                <c:pt idx="885">
                  <c:v>2832</c:v>
                </c:pt>
                <c:pt idx="886">
                  <c:v>2835.2000000000003</c:v>
                </c:pt>
                <c:pt idx="887">
                  <c:v>2838.4</c:v>
                </c:pt>
                <c:pt idx="888">
                  <c:v>2841.6000000000004</c:v>
                </c:pt>
                <c:pt idx="889">
                  <c:v>2844.8</c:v>
                </c:pt>
                <c:pt idx="890">
                  <c:v>2848</c:v>
                </c:pt>
                <c:pt idx="891">
                  <c:v>2851.2000000000003</c:v>
                </c:pt>
                <c:pt idx="892">
                  <c:v>2854.4</c:v>
                </c:pt>
                <c:pt idx="893">
                  <c:v>2857.6000000000004</c:v>
                </c:pt>
                <c:pt idx="894">
                  <c:v>2860.8</c:v>
                </c:pt>
                <c:pt idx="895">
                  <c:v>2864</c:v>
                </c:pt>
                <c:pt idx="896">
                  <c:v>2867.2000000000003</c:v>
                </c:pt>
                <c:pt idx="897">
                  <c:v>2870.4</c:v>
                </c:pt>
                <c:pt idx="898">
                  <c:v>2873.6000000000004</c:v>
                </c:pt>
                <c:pt idx="899">
                  <c:v>2876.8</c:v>
                </c:pt>
                <c:pt idx="900">
                  <c:v>2880</c:v>
                </c:pt>
                <c:pt idx="901">
                  <c:v>2883.2000000000003</c:v>
                </c:pt>
                <c:pt idx="902">
                  <c:v>2886.4</c:v>
                </c:pt>
                <c:pt idx="903">
                  <c:v>2889.6000000000004</c:v>
                </c:pt>
                <c:pt idx="904">
                  <c:v>2892.8</c:v>
                </c:pt>
                <c:pt idx="905">
                  <c:v>2896</c:v>
                </c:pt>
                <c:pt idx="906">
                  <c:v>2899.2000000000003</c:v>
                </c:pt>
                <c:pt idx="907">
                  <c:v>2902.4</c:v>
                </c:pt>
                <c:pt idx="908">
                  <c:v>2905.6000000000004</c:v>
                </c:pt>
                <c:pt idx="909">
                  <c:v>2908.8</c:v>
                </c:pt>
                <c:pt idx="910">
                  <c:v>2912</c:v>
                </c:pt>
                <c:pt idx="911">
                  <c:v>2915.2000000000003</c:v>
                </c:pt>
                <c:pt idx="912">
                  <c:v>2918.4</c:v>
                </c:pt>
                <c:pt idx="913">
                  <c:v>2921.6000000000004</c:v>
                </c:pt>
                <c:pt idx="914">
                  <c:v>2924.8</c:v>
                </c:pt>
                <c:pt idx="915">
                  <c:v>2928</c:v>
                </c:pt>
                <c:pt idx="916">
                  <c:v>2931.2000000000003</c:v>
                </c:pt>
                <c:pt idx="917">
                  <c:v>2934.4</c:v>
                </c:pt>
                <c:pt idx="918">
                  <c:v>2937.6000000000004</c:v>
                </c:pt>
                <c:pt idx="919">
                  <c:v>2940.8</c:v>
                </c:pt>
                <c:pt idx="920">
                  <c:v>2944</c:v>
                </c:pt>
                <c:pt idx="921">
                  <c:v>2947.2000000000003</c:v>
                </c:pt>
                <c:pt idx="922">
                  <c:v>2950.4</c:v>
                </c:pt>
                <c:pt idx="923">
                  <c:v>2953.6000000000004</c:v>
                </c:pt>
                <c:pt idx="924">
                  <c:v>2956.8</c:v>
                </c:pt>
                <c:pt idx="925">
                  <c:v>2960</c:v>
                </c:pt>
                <c:pt idx="926">
                  <c:v>2963.2000000000003</c:v>
                </c:pt>
                <c:pt idx="927">
                  <c:v>2966.4</c:v>
                </c:pt>
                <c:pt idx="928">
                  <c:v>2969.6000000000004</c:v>
                </c:pt>
                <c:pt idx="929">
                  <c:v>2972.8</c:v>
                </c:pt>
                <c:pt idx="930">
                  <c:v>2976</c:v>
                </c:pt>
                <c:pt idx="931">
                  <c:v>2979.2000000000003</c:v>
                </c:pt>
                <c:pt idx="932">
                  <c:v>2982.4</c:v>
                </c:pt>
                <c:pt idx="933">
                  <c:v>2985.6000000000004</c:v>
                </c:pt>
                <c:pt idx="934">
                  <c:v>2988.8</c:v>
                </c:pt>
                <c:pt idx="935">
                  <c:v>2992</c:v>
                </c:pt>
                <c:pt idx="936">
                  <c:v>2995.2000000000003</c:v>
                </c:pt>
                <c:pt idx="937">
                  <c:v>2998.4</c:v>
                </c:pt>
                <c:pt idx="938">
                  <c:v>3001.6000000000004</c:v>
                </c:pt>
                <c:pt idx="939">
                  <c:v>3004.8</c:v>
                </c:pt>
                <c:pt idx="940">
                  <c:v>3008</c:v>
                </c:pt>
                <c:pt idx="941">
                  <c:v>3011.2000000000003</c:v>
                </c:pt>
                <c:pt idx="942">
                  <c:v>3014.4</c:v>
                </c:pt>
                <c:pt idx="943">
                  <c:v>3017.6000000000004</c:v>
                </c:pt>
                <c:pt idx="944">
                  <c:v>3020.8</c:v>
                </c:pt>
                <c:pt idx="945">
                  <c:v>3024</c:v>
                </c:pt>
                <c:pt idx="946">
                  <c:v>3027.2000000000003</c:v>
                </c:pt>
                <c:pt idx="947">
                  <c:v>3030.4</c:v>
                </c:pt>
                <c:pt idx="948">
                  <c:v>3033.6000000000004</c:v>
                </c:pt>
                <c:pt idx="949">
                  <c:v>3036.8</c:v>
                </c:pt>
                <c:pt idx="950">
                  <c:v>3040</c:v>
                </c:pt>
                <c:pt idx="951">
                  <c:v>3043.2000000000003</c:v>
                </c:pt>
                <c:pt idx="952">
                  <c:v>3046.4</c:v>
                </c:pt>
                <c:pt idx="953">
                  <c:v>3049.6000000000004</c:v>
                </c:pt>
                <c:pt idx="954">
                  <c:v>3052.8</c:v>
                </c:pt>
                <c:pt idx="955">
                  <c:v>3056</c:v>
                </c:pt>
                <c:pt idx="956">
                  <c:v>3059.2000000000003</c:v>
                </c:pt>
                <c:pt idx="957">
                  <c:v>3062.4</c:v>
                </c:pt>
                <c:pt idx="958">
                  <c:v>3065.6000000000004</c:v>
                </c:pt>
                <c:pt idx="959">
                  <c:v>3068.8</c:v>
                </c:pt>
                <c:pt idx="960">
                  <c:v>3072</c:v>
                </c:pt>
                <c:pt idx="961">
                  <c:v>3075.2000000000003</c:v>
                </c:pt>
                <c:pt idx="962">
                  <c:v>3078.4</c:v>
                </c:pt>
                <c:pt idx="963">
                  <c:v>3081.6000000000004</c:v>
                </c:pt>
                <c:pt idx="964">
                  <c:v>3084.8</c:v>
                </c:pt>
                <c:pt idx="965">
                  <c:v>3088</c:v>
                </c:pt>
                <c:pt idx="966">
                  <c:v>3091.2000000000003</c:v>
                </c:pt>
                <c:pt idx="967">
                  <c:v>3094.4</c:v>
                </c:pt>
                <c:pt idx="968">
                  <c:v>3097.6000000000004</c:v>
                </c:pt>
                <c:pt idx="969">
                  <c:v>3100.8</c:v>
                </c:pt>
                <c:pt idx="970">
                  <c:v>3104</c:v>
                </c:pt>
                <c:pt idx="971">
                  <c:v>3107.2000000000003</c:v>
                </c:pt>
                <c:pt idx="972">
                  <c:v>3110.4</c:v>
                </c:pt>
                <c:pt idx="973">
                  <c:v>3113.6000000000004</c:v>
                </c:pt>
                <c:pt idx="974">
                  <c:v>3116.8</c:v>
                </c:pt>
                <c:pt idx="975">
                  <c:v>3120</c:v>
                </c:pt>
                <c:pt idx="976">
                  <c:v>3123.2000000000003</c:v>
                </c:pt>
                <c:pt idx="977">
                  <c:v>3126.4</c:v>
                </c:pt>
                <c:pt idx="978">
                  <c:v>3129.6000000000004</c:v>
                </c:pt>
                <c:pt idx="979">
                  <c:v>3132.8</c:v>
                </c:pt>
                <c:pt idx="980">
                  <c:v>3136</c:v>
                </c:pt>
                <c:pt idx="981">
                  <c:v>3139.2000000000003</c:v>
                </c:pt>
                <c:pt idx="982">
                  <c:v>3142.4</c:v>
                </c:pt>
                <c:pt idx="983">
                  <c:v>3145.6000000000004</c:v>
                </c:pt>
                <c:pt idx="984">
                  <c:v>3148.8</c:v>
                </c:pt>
                <c:pt idx="985">
                  <c:v>3152</c:v>
                </c:pt>
                <c:pt idx="986">
                  <c:v>3155.2000000000003</c:v>
                </c:pt>
                <c:pt idx="987">
                  <c:v>3158.4</c:v>
                </c:pt>
                <c:pt idx="988">
                  <c:v>3161.6000000000004</c:v>
                </c:pt>
                <c:pt idx="989">
                  <c:v>3164.8</c:v>
                </c:pt>
                <c:pt idx="990">
                  <c:v>3168</c:v>
                </c:pt>
                <c:pt idx="991">
                  <c:v>3171.2000000000003</c:v>
                </c:pt>
                <c:pt idx="992">
                  <c:v>3174.4</c:v>
                </c:pt>
                <c:pt idx="993">
                  <c:v>3177.6000000000004</c:v>
                </c:pt>
                <c:pt idx="994">
                  <c:v>3180.8</c:v>
                </c:pt>
                <c:pt idx="995">
                  <c:v>3184</c:v>
                </c:pt>
                <c:pt idx="996">
                  <c:v>3187.2000000000003</c:v>
                </c:pt>
                <c:pt idx="997">
                  <c:v>3190.4</c:v>
                </c:pt>
                <c:pt idx="998">
                  <c:v>3193.6000000000004</c:v>
                </c:pt>
                <c:pt idx="999">
                  <c:v>3196.8</c:v>
                </c:pt>
                <c:pt idx="1000">
                  <c:v>3200</c:v>
                </c:pt>
                <c:pt idx="1001">
                  <c:v>3203.2000000000003</c:v>
                </c:pt>
                <c:pt idx="1002">
                  <c:v>3206.4</c:v>
                </c:pt>
                <c:pt idx="1003">
                  <c:v>3209.6000000000004</c:v>
                </c:pt>
                <c:pt idx="1004">
                  <c:v>3212.8</c:v>
                </c:pt>
                <c:pt idx="1005">
                  <c:v>3216</c:v>
                </c:pt>
                <c:pt idx="1006">
                  <c:v>3219.2000000000003</c:v>
                </c:pt>
                <c:pt idx="1007">
                  <c:v>3222.4</c:v>
                </c:pt>
                <c:pt idx="1008">
                  <c:v>3225.6000000000004</c:v>
                </c:pt>
                <c:pt idx="1009">
                  <c:v>3228.8</c:v>
                </c:pt>
                <c:pt idx="1010">
                  <c:v>3232</c:v>
                </c:pt>
                <c:pt idx="1011">
                  <c:v>3235.2000000000003</c:v>
                </c:pt>
                <c:pt idx="1012">
                  <c:v>3238.4</c:v>
                </c:pt>
                <c:pt idx="1013">
                  <c:v>3241.6000000000004</c:v>
                </c:pt>
                <c:pt idx="1014">
                  <c:v>3244.8</c:v>
                </c:pt>
                <c:pt idx="1015">
                  <c:v>3248</c:v>
                </c:pt>
                <c:pt idx="1016">
                  <c:v>3251.2000000000003</c:v>
                </c:pt>
                <c:pt idx="1017">
                  <c:v>3254.4</c:v>
                </c:pt>
                <c:pt idx="1018">
                  <c:v>3257.6000000000004</c:v>
                </c:pt>
                <c:pt idx="1019">
                  <c:v>3260.8</c:v>
                </c:pt>
                <c:pt idx="1020">
                  <c:v>3264</c:v>
                </c:pt>
                <c:pt idx="1021">
                  <c:v>3267.2000000000003</c:v>
                </c:pt>
                <c:pt idx="1022">
                  <c:v>3270.4</c:v>
                </c:pt>
                <c:pt idx="1023">
                  <c:v>3273.6000000000004</c:v>
                </c:pt>
                <c:pt idx="1024">
                  <c:v>3276.8</c:v>
                </c:pt>
                <c:pt idx="1025">
                  <c:v>3280</c:v>
                </c:pt>
                <c:pt idx="1026">
                  <c:v>3283.2000000000003</c:v>
                </c:pt>
                <c:pt idx="1027">
                  <c:v>3286.4</c:v>
                </c:pt>
                <c:pt idx="1028">
                  <c:v>3289.6000000000004</c:v>
                </c:pt>
                <c:pt idx="1029">
                  <c:v>3292.8</c:v>
                </c:pt>
                <c:pt idx="1030">
                  <c:v>3296</c:v>
                </c:pt>
                <c:pt idx="1031">
                  <c:v>3299.2000000000003</c:v>
                </c:pt>
                <c:pt idx="1032">
                  <c:v>3302.4</c:v>
                </c:pt>
                <c:pt idx="1033">
                  <c:v>3305.6000000000004</c:v>
                </c:pt>
                <c:pt idx="1034">
                  <c:v>3308.8</c:v>
                </c:pt>
                <c:pt idx="1035">
                  <c:v>3312</c:v>
                </c:pt>
                <c:pt idx="1036">
                  <c:v>3315.2000000000003</c:v>
                </c:pt>
                <c:pt idx="1037">
                  <c:v>3318.4</c:v>
                </c:pt>
                <c:pt idx="1038">
                  <c:v>3321.6000000000004</c:v>
                </c:pt>
                <c:pt idx="1039">
                  <c:v>3324.8</c:v>
                </c:pt>
                <c:pt idx="1040">
                  <c:v>3328</c:v>
                </c:pt>
                <c:pt idx="1041">
                  <c:v>3331.2000000000003</c:v>
                </c:pt>
                <c:pt idx="1042">
                  <c:v>3334.4</c:v>
                </c:pt>
                <c:pt idx="1043">
                  <c:v>3337.6000000000004</c:v>
                </c:pt>
                <c:pt idx="1044">
                  <c:v>3340.8</c:v>
                </c:pt>
                <c:pt idx="1045">
                  <c:v>3344</c:v>
                </c:pt>
                <c:pt idx="1046">
                  <c:v>3347.2000000000003</c:v>
                </c:pt>
                <c:pt idx="1047">
                  <c:v>3350.4</c:v>
                </c:pt>
                <c:pt idx="1048">
                  <c:v>3353.6000000000004</c:v>
                </c:pt>
                <c:pt idx="1049">
                  <c:v>3356.8</c:v>
                </c:pt>
                <c:pt idx="1050">
                  <c:v>3360</c:v>
                </c:pt>
                <c:pt idx="1051">
                  <c:v>3363.2000000000003</c:v>
                </c:pt>
                <c:pt idx="1052">
                  <c:v>3366.4</c:v>
                </c:pt>
                <c:pt idx="1053">
                  <c:v>3369.6000000000004</c:v>
                </c:pt>
                <c:pt idx="1054">
                  <c:v>3372.8</c:v>
                </c:pt>
                <c:pt idx="1055">
                  <c:v>3376</c:v>
                </c:pt>
                <c:pt idx="1056">
                  <c:v>3379.2000000000003</c:v>
                </c:pt>
                <c:pt idx="1057">
                  <c:v>3382.4</c:v>
                </c:pt>
                <c:pt idx="1058">
                  <c:v>3385.6000000000004</c:v>
                </c:pt>
                <c:pt idx="1059">
                  <c:v>3388.8</c:v>
                </c:pt>
                <c:pt idx="1060">
                  <c:v>3392</c:v>
                </c:pt>
                <c:pt idx="1061">
                  <c:v>3395.2000000000003</c:v>
                </c:pt>
                <c:pt idx="1062">
                  <c:v>3398.4</c:v>
                </c:pt>
                <c:pt idx="1063">
                  <c:v>3401.6000000000004</c:v>
                </c:pt>
                <c:pt idx="1064">
                  <c:v>3404.8</c:v>
                </c:pt>
                <c:pt idx="1065">
                  <c:v>3408</c:v>
                </c:pt>
                <c:pt idx="1066">
                  <c:v>3411.2000000000003</c:v>
                </c:pt>
                <c:pt idx="1067">
                  <c:v>3414.4</c:v>
                </c:pt>
                <c:pt idx="1068">
                  <c:v>3417.6000000000004</c:v>
                </c:pt>
                <c:pt idx="1069">
                  <c:v>3420.8</c:v>
                </c:pt>
                <c:pt idx="1070">
                  <c:v>3424</c:v>
                </c:pt>
                <c:pt idx="1071">
                  <c:v>3427.2000000000003</c:v>
                </c:pt>
                <c:pt idx="1072">
                  <c:v>3430.4</c:v>
                </c:pt>
                <c:pt idx="1073">
                  <c:v>3433.6000000000004</c:v>
                </c:pt>
                <c:pt idx="1074">
                  <c:v>3436.8</c:v>
                </c:pt>
                <c:pt idx="1075">
                  <c:v>3440</c:v>
                </c:pt>
                <c:pt idx="1076">
                  <c:v>3443.2000000000003</c:v>
                </c:pt>
                <c:pt idx="1077">
                  <c:v>3446.4</c:v>
                </c:pt>
                <c:pt idx="1078">
                  <c:v>3449.6000000000004</c:v>
                </c:pt>
                <c:pt idx="1079">
                  <c:v>3452.8</c:v>
                </c:pt>
                <c:pt idx="1080">
                  <c:v>3456</c:v>
                </c:pt>
                <c:pt idx="1081">
                  <c:v>3459.2000000000003</c:v>
                </c:pt>
                <c:pt idx="1082">
                  <c:v>3462.4</c:v>
                </c:pt>
                <c:pt idx="1083">
                  <c:v>3465.6000000000004</c:v>
                </c:pt>
                <c:pt idx="1084">
                  <c:v>3468.8</c:v>
                </c:pt>
                <c:pt idx="1085">
                  <c:v>3472</c:v>
                </c:pt>
                <c:pt idx="1086">
                  <c:v>3475.2000000000003</c:v>
                </c:pt>
                <c:pt idx="1087">
                  <c:v>3478.4</c:v>
                </c:pt>
                <c:pt idx="1088">
                  <c:v>3481.6000000000004</c:v>
                </c:pt>
                <c:pt idx="1089">
                  <c:v>3484.8</c:v>
                </c:pt>
                <c:pt idx="1090">
                  <c:v>3488</c:v>
                </c:pt>
                <c:pt idx="1091">
                  <c:v>3491.2000000000003</c:v>
                </c:pt>
                <c:pt idx="1092">
                  <c:v>3494.4</c:v>
                </c:pt>
                <c:pt idx="1093">
                  <c:v>3497.6000000000004</c:v>
                </c:pt>
                <c:pt idx="1094">
                  <c:v>3500.8</c:v>
                </c:pt>
                <c:pt idx="1095">
                  <c:v>3504</c:v>
                </c:pt>
                <c:pt idx="1096">
                  <c:v>3507.2000000000003</c:v>
                </c:pt>
                <c:pt idx="1097">
                  <c:v>3510.4</c:v>
                </c:pt>
                <c:pt idx="1098">
                  <c:v>3513.6000000000004</c:v>
                </c:pt>
                <c:pt idx="1099">
                  <c:v>3516.8</c:v>
                </c:pt>
                <c:pt idx="1100">
                  <c:v>3520</c:v>
                </c:pt>
                <c:pt idx="1101">
                  <c:v>3523.2000000000003</c:v>
                </c:pt>
                <c:pt idx="1102">
                  <c:v>3526.4</c:v>
                </c:pt>
                <c:pt idx="1103">
                  <c:v>3529.6000000000004</c:v>
                </c:pt>
                <c:pt idx="1104">
                  <c:v>3532.8</c:v>
                </c:pt>
                <c:pt idx="1105">
                  <c:v>3536</c:v>
                </c:pt>
                <c:pt idx="1106">
                  <c:v>3539.2000000000003</c:v>
                </c:pt>
                <c:pt idx="1107">
                  <c:v>3542.4</c:v>
                </c:pt>
                <c:pt idx="1108">
                  <c:v>3545.6000000000004</c:v>
                </c:pt>
                <c:pt idx="1109">
                  <c:v>3548.8</c:v>
                </c:pt>
                <c:pt idx="1110">
                  <c:v>3552</c:v>
                </c:pt>
                <c:pt idx="1111">
                  <c:v>3555.2000000000003</c:v>
                </c:pt>
                <c:pt idx="1112">
                  <c:v>3558.4</c:v>
                </c:pt>
                <c:pt idx="1113">
                  <c:v>3561.6000000000004</c:v>
                </c:pt>
                <c:pt idx="1114">
                  <c:v>3564.8</c:v>
                </c:pt>
                <c:pt idx="1115">
                  <c:v>3568</c:v>
                </c:pt>
                <c:pt idx="1116">
                  <c:v>3571.2000000000003</c:v>
                </c:pt>
                <c:pt idx="1117">
                  <c:v>3574.4</c:v>
                </c:pt>
                <c:pt idx="1118">
                  <c:v>3577.6000000000004</c:v>
                </c:pt>
                <c:pt idx="1119">
                  <c:v>3580.8</c:v>
                </c:pt>
                <c:pt idx="1120">
                  <c:v>3584</c:v>
                </c:pt>
                <c:pt idx="1121">
                  <c:v>3587.2000000000003</c:v>
                </c:pt>
                <c:pt idx="1122">
                  <c:v>3590.4</c:v>
                </c:pt>
                <c:pt idx="1123">
                  <c:v>3593.6000000000004</c:v>
                </c:pt>
                <c:pt idx="1124">
                  <c:v>3596.8</c:v>
                </c:pt>
                <c:pt idx="1125">
                  <c:v>3600</c:v>
                </c:pt>
                <c:pt idx="1126">
                  <c:v>3603.2000000000003</c:v>
                </c:pt>
                <c:pt idx="1127">
                  <c:v>3606.4</c:v>
                </c:pt>
                <c:pt idx="1128">
                  <c:v>3609.6000000000004</c:v>
                </c:pt>
                <c:pt idx="1129">
                  <c:v>3612.8</c:v>
                </c:pt>
                <c:pt idx="1130">
                  <c:v>3616</c:v>
                </c:pt>
                <c:pt idx="1131">
                  <c:v>3619.2000000000003</c:v>
                </c:pt>
                <c:pt idx="1132">
                  <c:v>3622.4</c:v>
                </c:pt>
                <c:pt idx="1133">
                  <c:v>3625.6000000000004</c:v>
                </c:pt>
                <c:pt idx="1134">
                  <c:v>3628.8</c:v>
                </c:pt>
                <c:pt idx="1135">
                  <c:v>3632</c:v>
                </c:pt>
                <c:pt idx="1136">
                  <c:v>3635.2000000000003</c:v>
                </c:pt>
                <c:pt idx="1137">
                  <c:v>3638.4</c:v>
                </c:pt>
                <c:pt idx="1138">
                  <c:v>3641.6000000000004</c:v>
                </c:pt>
                <c:pt idx="1139">
                  <c:v>3644.8</c:v>
                </c:pt>
                <c:pt idx="1140">
                  <c:v>3648</c:v>
                </c:pt>
                <c:pt idx="1141">
                  <c:v>3651.2000000000003</c:v>
                </c:pt>
                <c:pt idx="1142">
                  <c:v>3654.4</c:v>
                </c:pt>
                <c:pt idx="1143">
                  <c:v>3657.6000000000004</c:v>
                </c:pt>
                <c:pt idx="1144">
                  <c:v>3660.8</c:v>
                </c:pt>
                <c:pt idx="1145">
                  <c:v>3664</c:v>
                </c:pt>
                <c:pt idx="1146">
                  <c:v>3667.2000000000003</c:v>
                </c:pt>
                <c:pt idx="1147">
                  <c:v>3670.4</c:v>
                </c:pt>
                <c:pt idx="1148">
                  <c:v>3673.6000000000004</c:v>
                </c:pt>
                <c:pt idx="1149">
                  <c:v>3676.8</c:v>
                </c:pt>
                <c:pt idx="1150">
                  <c:v>3680</c:v>
                </c:pt>
                <c:pt idx="1151">
                  <c:v>3683.2000000000003</c:v>
                </c:pt>
                <c:pt idx="1152">
                  <c:v>3686.4</c:v>
                </c:pt>
                <c:pt idx="1153">
                  <c:v>3689.6000000000004</c:v>
                </c:pt>
                <c:pt idx="1154">
                  <c:v>3692.8</c:v>
                </c:pt>
                <c:pt idx="1155">
                  <c:v>3696</c:v>
                </c:pt>
                <c:pt idx="1156">
                  <c:v>3699.2000000000003</c:v>
                </c:pt>
                <c:pt idx="1157">
                  <c:v>3702.4</c:v>
                </c:pt>
                <c:pt idx="1158">
                  <c:v>3705.6000000000004</c:v>
                </c:pt>
                <c:pt idx="1159">
                  <c:v>3708.8</c:v>
                </c:pt>
                <c:pt idx="1160">
                  <c:v>3712</c:v>
                </c:pt>
                <c:pt idx="1161">
                  <c:v>3715.2000000000003</c:v>
                </c:pt>
                <c:pt idx="1162">
                  <c:v>3718.4</c:v>
                </c:pt>
                <c:pt idx="1163">
                  <c:v>3721.6000000000004</c:v>
                </c:pt>
                <c:pt idx="1164">
                  <c:v>3724.8</c:v>
                </c:pt>
                <c:pt idx="1165">
                  <c:v>3728</c:v>
                </c:pt>
                <c:pt idx="1166">
                  <c:v>3731.2000000000003</c:v>
                </c:pt>
                <c:pt idx="1167">
                  <c:v>3734.4</c:v>
                </c:pt>
                <c:pt idx="1168">
                  <c:v>3737.6000000000004</c:v>
                </c:pt>
                <c:pt idx="1169">
                  <c:v>3740.8</c:v>
                </c:pt>
                <c:pt idx="1170">
                  <c:v>3744</c:v>
                </c:pt>
                <c:pt idx="1171">
                  <c:v>3747.2000000000003</c:v>
                </c:pt>
                <c:pt idx="1172">
                  <c:v>3750.4</c:v>
                </c:pt>
                <c:pt idx="1173">
                  <c:v>3753.6000000000004</c:v>
                </c:pt>
                <c:pt idx="1174">
                  <c:v>3756.8</c:v>
                </c:pt>
                <c:pt idx="1175">
                  <c:v>3760</c:v>
                </c:pt>
                <c:pt idx="1176">
                  <c:v>3763.2000000000003</c:v>
                </c:pt>
                <c:pt idx="1177">
                  <c:v>3766.4</c:v>
                </c:pt>
                <c:pt idx="1178">
                  <c:v>3769.6000000000004</c:v>
                </c:pt>
                <c:pt idx="1179">
                  <c:v>3772.8</c:v>
                </c:pt>
                <c:pt idx="1180">
                  <c:v>3776</c:v>
                </c:pt>
                <c:pt idx="1181">
                  <c:v>3779.2000000000003</c:v>
                </c:pt>
                <c:pt idx="1182">
                  <c:v>3782.4</c:v>
                </c:pt>
                <c:pt idx="1183">
                  <c:v>3785.6000000000004</c:v>
                </c:pt>
                <c:pt idx="1184">
                  <c:v>3788.8</c:v>
                </c:pt>
                <c:pt idx="1185">
                  <c:v>3792</c:v>
                </c:pt>
                <c:pt idx="1186">
                  <c:v>3795.2000000000003</c:v>
                </c:pt>
                <c:pt idx="1187">
                  <c:v>3798.4</c:v>
                </c:pt>
                <c:pt idx="1188">
                  <c:v>3801.6000000000004</c:v>
                </c:pt>
                <c:pt idx="1189">
                  <c:v>3804.8</c:v>
                </c:pt>
                <c:pt idx="1190">
                  <c:v>3808</c:v>
                </c:pt>
                <c:pt idx="1191">
                  <c:v>3811.2000000000003</c:v>
                </c:pt>
                <c:pt idx="1192">
                  <c:v>3814.4</c:v>
                </c:pt>
                <c:pt idx="1193">
                  <c:v>3817.6000000000004</c:v>
                </c:pt>
                <c:pt idx="1194">
                  <c:v>3820.8</c:v>
                </c:pt>
                <c:pt idx="1195">
                  <c:v>3824</c:v>
                </c:pt>
                <c:pt idx="1196">
                  <c:v>3827.2000000000003</c:v>
                </c:pt>
                <c:pt idx="1197">
                  <c:v>3830.4</c:v>
                </c:pt>
                <c:pt idx="1198">
                  <c:v>3833.6000000000004</c:v>
                </c:pt>
                <c:pt idx="1199">
                  <c:v>3836.8</c:v>
                </c:pt>
                <c:pt idx="1200">
                  <c:v>3840</c:v>
                </c:pt>
                <c:pt idx="1201">
                  <c:v>3843.2000000000003</c:v>
                </c:pt>
                <c:pt idx="1202">
                  <c:v>3846.4</c:v>
                </c:pt>
                <c:pt idx="1203">
                  <c:v>3849.6000000000004</c:v>
                </c:pt>
                <c:pt idx="1204">
                  <c:v>3852.8</c:v>
                </c:pt>
                <c:pt idx="1205">
                  <c:v>3856</c:v>
                </c:pt>
                <c:pt idx="1206">
                  <c:v>3859.2000000000003</c:v>
                </c:pt>
                <c:pt idx="1207">
                  <c:v>3862.4</c:v>
                </c:pt>
                <c:pt idx="1208">
                  <c:v>3865.6000000000004</c:v>
                </c:pt>
                <c:pt idx="1209">
                  <c:v>3868.8</c:v>
                </c:pt>
                <c:pt idx="1210">
                  <c:v>3872</c:v>
                </c:pt>
                <c:pt idx="1211">
                  <c:v>3875.2000000000003</c:v>
                </c:pt>
                <c:pt idx="1212">
                  <c:v>3878.4</c:v>
                </c:pt>
                <c:pt idx="1213">
                  <c:v>3881.6000000000004</c:v>
                </c:pt>
                <c:pt idx="1214">
                  <c:v>3884.8</c:v>
                </c:pt>
                <c:pt idx="1215">
                  <c:v>3888</c:v>
                </c:pt>
                <c:pt idx="1216">
                  <c:v>3891.2000000000003</c:v>
                </c:pt>
                <c:pt idx="1217">
                  <c:v>3894.4</c:v>
                </c:pt>
                <c:pt idx="1218">
                  <c:v>3897.6000000000004</c:v>
                </c:pt>
                <c:pt idx="1219">
                  <c:v>3900.8</c:v>
                </c:pt>
                <c:pt idx="1220">
                  <c:v>3904</c:v>
                </c:pt>
                <c:pt idx="1221">
                  <c:v>3907.2000000000003</c:v>
                </c:pt>
                <c:pt idx="1222">
                  <c:v>3910.4</c:v>
                </c:pt>
                <c:pt idx="1223">
                  <c:v>3913.6000000000004</c:v>
                </c:pt>
                <c:pt idx="1224">
                  <c:v>3916.8</c:v>
                </c:pt>
                <c:pt idx="1225">
                  <c:v>3920</c:v>
                </c:pt>
                <c:pt idx="1226">
                  <c:v>3923.2000000000003</c:v>
                </c:pt>
                <c:pt idx="1227">
                  <c:v>3926.4</c:v>
                </c:pt>
                <c:pt idx="1228">
                  <c:v>3929.6000000000004</c:v>
                </c:pt>
                <c:pt idx="1229">
                  <c:v>3932.8</c:v>
                </c:pt>
                <c:pt idx="1230">
                  <c:v>3936</c:v>
                </c:pt>
                <c:pt idx="1231">
                  <c:v>3939.2000000000003</c:v>
                </c:pt>
                <c:pt idx="1232">
                  <c:v>3942.4</c:v>
                </c:pt>
                <c:pt idx="1233">
                  <c:v>3945.6000000000004</c:v>
                </c:pt>
                <c:pt idx="1234">
                  <c:v>3948.8</c:v>
                </c:pt>
                <c:pt idx="1235">
                  <c:v>3952</c:v>
                </c:pt>
                <c:pt idx="1236">
                  <c:v>3955.2000000000003</c:v>
                </c:pt>
                <c:pt idx="1237">
                  <c:v>3958.4</c:v>
                </c:pt>
                <c:pt idx="1238">
                  <c:v>3961.6000000000004</c:v>
                </c:pt>
                <c:pt idx="1239">
                  <c:v>3964.8</c:v>
                </c:pt>
                <c:pt idx="1240">
                  <c:v>3968</c:v>
                </c:pt>
                <c:pt idx="1241">
                  <c:v>3971.2000000000003</c:v>
                </c:pt>
                <c:pt idx="1242">
                  <c:v>3974.4</c:v>
                </c:pt>
                <c:pt idx="1243">
                  <c:v>3977.6000000000004</c:v>
                </c:pt>
                <c:pt idx="1244">
                  <c:v>3980.8</c:v>
                </c:pt>
                <c:pt idx="1245">
                  <c:v>3984</c:v>
                </c:pt>
                <c:pt idx="1246">
                  <c:v>3987.2000000000003</c:v>
                </c:pt>
                <c:pt idx="1247">
                  <c:v>3990.4</c:v>
                </c:pt>
                <c:pt idx="1248">
                  <c:v>3993.6000000000004</c:v>
                </c:pt>
                <c:pt idx="1249">
                  <c:v>3996.8</c:v>
                </c:pt>
                <c:pt idx="1250">
                  <c:v>4000</c:v>
                </c:pt>
                <c:pt idx="1251">
                  <c:v>4003.2000000000003</c:v>
                </c:pt>
                <c:pt idx="1252">
                  <c:v>4006.4</c:v>
                </c:pt>
                <c:pt idx="1253">
                  <c:v>4009.6000000000004</c:v>
                </c:pt>
                <c:pt idx="1254">
                  <c:v>4012.8</c:v>
                </c:pt>
                <c:pt idx="1255">
                  <c:v>4016</c:v>
                </c:pt>
                <c:pt idx="1256">
                  <c:v>4019.2000000000003</c:v>
                </c:pt>
                <c:pt idx="1257">
                  <c:v>4022.4</c:v>
                </c:pt>
                <c:pt idx="1258">
                  <c:v>4025.6000000000004</c:v>
                </c:pt>
                <c:pt idx="1259">
                  <c:v>4028.8</c:v>
                </c:pt>
                <c:pt idx="1260">
                  <c:v>4032</c:v>
                </c:pt>
                <c:pt idx="1261">
                  <c:v>4035.2000000000003</c:v>
                </c:pt>
                <c:pt idx="1262">
                  <c:v>4038.4</c:v>
                </c:pt>
                <c:pt idx="1263">
                  <c:v>4041.6000000000004</c:v>
                </c:pt>
                <c:pt idx="1264">
                  <c:v>4044.8</c:v>
                </c:pt>
                <c:pt idx="1265">
                  <c:v>4048</c:v>
                </c:pt>
                <c:pt idx="1266">
                  <c:v>4051.2000000000003</c:v>
                </c:pt>
                <c:pt idx="1267">
                  <c:v>4054.4</c:v>
                </c:pt>
                <c:pt idx="1268">
                  <c:v>4057.6000000000004</c:v>
                </c:pt>
                <c:pt idx="1269">
                  <c:v>4060.8</c:v>
                </c:pt>
                <c:pt idx="1270">
                  <c:v>4064</c:v>
                </c:pt>
                <c:pt idx="1271">
                  <c:v>4067.2000000000003</c:v>
                </c:pt>
                <c:pt idx="1272">
                  <c:v>4070.4</c:v>
                </c:pt>
                <c:pt idx="1273">
                  <c:v>4073.6000000000004</c:v>
                </c:pt>
                <c:pt idx="1274">
                  <c:v>4076.8</c:v>
                </c:pt>
                <c:pt idx="1275">
                  <c:v>4080</c:v>
                </c:pt>
                <c:pt idx="1276">
                  <c:v>4083.2000000000003</c:v>
                </c:pt>
                <c:pt idx="1277">
                  <c:v>4086.4</c:v>
                </c:pt>
                <c:pt idx="1278">
                  <c:v>4089.6000000000004</c:v>
                </c:pt>
                <c:pt idx="1279">
                  <c:v>4092.8</c:v>
                </c:pt>
                <c:pt idx="1280">
                  <c:v>4096</c:v>
                </c:pt>
                <c:pt idx="1281">
                  <c:v>4099.2</c:v>
                </c:pt>
                <c:pt idx="1282">
                  <c:v>4102.4000000000005</c:v>
                </c:pt>
                <c:pt idx="1283">
                  <c:v>4105.6000000000004</c:v>
                </c:pt>
                <c:pt idx="1284">
                  <c:v>4108.8</c:v>
                </c:pt>
                <c:pt idx="1285">
                  <c:v>4112</c:v>
                </c:pt>
                <c:pt idx="1286">
                  <c:v>4115.2</c:v>
                </c:pt>
                <c:pt idx="1287">
                  <c:v>4118.4000000000005</c:v>
                </c:pt>
                <c:pt idx="1288">
                  <c:v>4121.6000000000004</c:v>
                </c:pt>
                <c:pt idx="1289">
                  <c:v>4124.8</c:v>
                </c:pt>
                <c:pt idx="1290">
                  <c:v>4128</c:v>
                </c:pt>
                <c:pt idx="1291">
                  <c:v>4131.2</c:v>
                </c:pt>
                <c:pt idx="1292">
                  <c:v>4134.4000000000005</c:v>
                </c:pt>
                <c:pt idx="1293">
                  <c:v>4137.6000000000004</c:v>
                </c:pt>
                <c:pt idx="1294">
                  <c:v>4140.8</c:v>
                </c:pt>
                <c:pt idx="1295">
                  <c:v>4144</c:v>
                </c:pt>
                <c:pt idx="1296">
                  <c:v>4147.2</c:v>
                </c:pt>
                <c:pt idx="1297">
                  <c:v>4150.4000000000005</c:v>
                </c:pt>
                <c:pt idx="1298">
                  <c:v>4153.6000000000004</c:v>
                </c:pt>
                <c:pt idx="1299">
                  <c:v>4156.8</c:v>
                </c:pt>
                <c:pt idx="1300">
                  <c:v>4160</c:v>
                </c:pt>
                <c:pt idx="1301">
                  <c:v>4163.2</c:v>
                </c:pt>
                <c:pt idx="1302">
                  <c:v>4166.4000000000005</c:v>
                </c:pt>
                <c:pt idx="1303">
                  <c:v>4169.6000000000004</c:v>
                </c:pt>
                <c:pt idx="1304">
                  <c:v>4172.8</c:v>
                </c:pt>
                <c:pt idx="1305">
                  <c:v>4176</c:v>
                </c:pt>
                <c:pt idx="1306">
                  <c:v>4179.2</c:v>
                </c:pt>
                <c:pt idx="1307">
                  <c:v>4182.4000000000005</c:v>
                </c:pt>
                <c:pt idx="1308">
                  <c:v>4185.6000000000004</c:v>
                </c:pt>
                <c:pt idx="1309">
                  <c:v>4188.8</c:v>
                </c:pt>
                <c:pt idx="1310">
                  <c:v>4192</c:v>
                </c:pt>
                <c:pt idx="1311">
                  <c:v>4195.2</c:v>
                </c:pt>
                <c:pt idx="1312">
                  <c:v>4198.4000000000005</c:v>
                </c:pt>
                <c:pt idx="1313">
                  <c:v>4201.6000000000004</c:v>
                </c:pt>
                <c:pt idx="1314">
                  <c:v>4204.8</c:v>
                </c:pt>
                <c:pt idx="1315">
                  <c:v>4208</c:v>
                </c:pt>
                <c:pt idx="1316">
                  <c:v>4211.2</c:v>
                </c:pt>
                <c:pt idx="1317">
                  <c:v>4214.4000000000005</c:v>
                </c:pt>
                <c:pt idx="1318">
                  <c:v>4217.6000000000004</c:v>
                </c:pt>
                <c:pt idx="1319">
                  <c:v>4220.8</c:v>
                </c:pt>
                <c:pt idx="1320">
                  <c:v>4224</c:v>
                </c:pt>
                <c:pt idx="1321">
                  <c:v>4227.2</c:v>
                </c:pt>
                <c:pt idx="1322">
                  <c:v>4230.4000000000005</c:v>
                </c:pt>
                <c:pt idx="1323">
                  <c:v>4233.6000000000004</c:v>
                </c:pt>
                <c:pt idx="1324">
                  <c:v>4236.8</c:v>
                </c:pt>
                <c:pt idx="1325">
                  <c:v>4240</c:v>
                </c:pt>
                <c:pt idx="1326">
                  <c:v>4243.2</c:v>
                </c:pt>
                <c:pt idx="1327">
                  <c:v>4246.4000000000005</c:v>
                </c:pt>
                <c:pt idx="1328">
                  <c:v>4249.6000000000004</c:v>
                </c:pt>
                <c:pt idx="1329">
                  <c:v>4252.8</c:v>
                </c:pt>
                <c:pt idx="1330">
                  <c:v>4256</c:v>
                </c:pt>
                <c:pt idx="1331">
                  <c:v>4259.2</c:v>
                </c:pt>
                <c:pt idx="1332">
                  <c:v>4262.4000000000005</c:v>
                </c:pt>
                <c:pt idx="1333">
                  <c:v>4265.6000000000004</c:v>
                </c:pt>
                <c:pt idx="1334">
                  <c:v>4268.8</c:v>
                </c:pt>
                <c:pt idx="1335">
                  <c:v>4272</c:v>
                </c:pt>
                <c:pt idx="1336">
                  <c:v>4275.2</c:v>
                </c:pt>
                <c:pt idx="1337">
                  <c:v>4278.4000000000005</c:v>
                </c:pt>
                <c:pt idx="1338">
                  <c:v>4281.6000000000004</c:v>
                </c:pt>
                <c:pt idx="1339">
                  <c:v>4284.8</c:v>
                </c:pt>
                <c:pt idx="1340">
                  <c:v>4288</c:v>
                </c:pt>
                <c:pt idx="1341">
                  <c:v>4291.2</c:v>
                </c:pt>
                <c:pt idx="1342">
                  <c:v>4294.4000000000005</c:v>
                </c:pt>
                <c:pt idx="1343">
                  <c:v>4297.6000000000004</c:v>
                </c:pt>
                <c:pt idx="1344">
                  <c:v>4300.8</c:v>
                </c:pt>
                <c:pt idx="1345">
                  <c:v>4304</c:v>
                </c:pt>
                <c:pt idx="1346">
                  <c:v>4307.2</c:v>
                </c:pt>
                <c:pt idx="1347">
                  <c:v>4310.4000000000005</c:v>
                </c:pt>
                <c:pt idx="1348">
                  <c:v>4313.6000000000004</c:v>
                </c:pt>
                <c:pt idx="1349">
                  <c:v>4316.8</c:v>
                </c:pt>
                <c:pt idx="1350">
                  <c:v>4320</c:v>
                </c:pt>
                <c:pt idx="1351">
                  <c:v>4323.2</c:v>
                </c:pt>
                <c:pt idx="1352">
                  <c:v>4326.4000000000005</c:v>
                </c:pt>
                <c:pt idx="1353">
                  <c:v>4329.6000000000004</c:v>
                </c:pt>
                <c:pt idx="1354">
                  <c:v>4332.8</c:v>
                </c:pt>
                <c:pt idx="1355">
                  <c:v>4336</c:v>
                </c:pt>
                <c:pt idx="1356">
                  <c:v>4339.2</c:v>
                </c:pt>
                <c:pt idx="1357">
                  <c:v>4342.4000000000005</c:v>
                </c:pt>
                <c:pt idx="1358">
                  <c:v>4345.6000000000004</c:v>
                </c:pt>
                <c:pt idx="1359">
                  <c:v>4348.8</c:v>
                </c:pt>
                <c:pt idx="1360">
                  <c:v>4352</c:v>
                </c:pt>
                <c:pt idx="1361">
                  <c:v>4355.2</c:v>
                </c:pt>
                <c:pt idx="1362">
                  <c:v>4358.4000000000005</c:v>
                </c:pt>
                <c:pt idx="1363">
                  <c:v>4361.6000000000004</c:v>
                </c:pt>
                <c:pt idx="1364">
                  <c:v>4364.8</c:v>
                </c:pt>
                <c:pt idx="1365">
                  <c:v>4368</c:v>
                </c:pt>
                <c:pt idx="1366">
                  <c:v>4371.2</c:v>
                </c:pt>
                <c:pt idx="1367">
                  <c:v>4374.4000000000005</c:v>
                </c:pt>
                <c:pt idx="1368">
                  <c:v>4377.6000000000004</c:v>
                </c:pt>
                <c:pt idx="1369">
                  <c:v>4380.8</c:v>
                </c:pt>
                <c:pt idx="1370">
                  <c:v>4384</c:v>
                </c:pt>
                <c:pt idx="1371">
                  <c:v>4387.2</c:v>
                </c:pt>
                <c:pt idx="1372">
                  <c:v>4390.4000000000005</c:v>
                </c:pt>
                <c:pt idx="1373">
                  <c:v>4393.6000000000004</c:v>
                </c:pt>
                <c:pt idx="1374">
                  <c:v>4396.8</c:v>
                </c:pt>
                <c:pt idx="1375">
                  <c:v>4400</c:v>
                </c:pt>
                <c:pt idx="1376">
                  <c:v>4403.2</c:v>
                </c:pt>
                <c:pt idx="1377">
                  <c:v>4406.4000000000005</c:v>
                </c:pt>
                <c:pt idx="1378">
                  <c:v>4409.6000000000004</c:v>
                </c:pt>
                <c:pt idx="1379">
                  <c:v>4412.8</c:v>
                </c:pt>
                <c:pt idx="1380">
                  <c:v>4416</c:v>
                </c:pt>
                <c:pt idx="1381">
                  <c:v>4419.2</c:v>
                </c:pt>
                <c:pt idx="1382">
                  <c:v>4422.4000000000005</c:v>
                </c:pt>
                <c:pt idx="1383">
                  <c:v>4425.6000000000004</c:v>
                </c:pt>
                <c:pt idx="1384">
                  <c:v>4428.8</c:v>
                </c:pt>
                <c:pt idx="1385">
                  <c:v>4432</c:v>
                </c:pt>
                <c:pt idx="1386">
                  <c:v>4435.2</c:v>
                </c:pt>
                <c:pt idx="1387">
                  <c:v>4438.4000000000005</c:v>
                </c:pt>
                <c:pt idx="1388">
                  <c:v>4441.6000000000004</c:v>
                </c:pt>
                <c:pt idx="1389">
                  <c:v>4444.8</c:v>
                </c:pt>
                <c:pt idx="1390">
                  <c:v>4448</c:v>
                </c:pt>
                <c:pt idx="1391">
                  <c:v>4451.2</c:v>
                </c:pt>
                <c:pt idx="1392">
                  <c:v>4454.4000000000005</c:v>
                </c:pt>
                <c:pt idx="1393">
                  <c:v>4457.6000000000004</c:v>
                </c:pt>
                <c:pt idx="1394">
                  <c:v>4460.8</c:v>
                </c:pt>
                <c:pt idx="1395">
                  <c:v>4464</c:v>
                </c:pt>
                <c:pt idx="1396">
                  <c:v>4467.2</c:v>
                </c:pt>
                <c:pt idx="1397">
                  <c:v>4470.4000000000005</c:v>
                </c:pt>
                <c:pt idx="1398">
                  <c:v>4473.6000000000004</c:v>
                </c:pt>
                <c:pt idx="1399">
                  <c:v>4476.8</c:v>
                </c:pt>
                <c:pt idx="1400">
                  <c:v>4480</c:v>
                </c:pt>
                <c:pt idx="1401">
                  <c:v>4483.2</c:v>
                </c:pt>
                <c:pt idx="1402">
                  <c:v>4486.4000000000005</c:v>
                </c:pt>
                <c:pt idx="1403">
                  <c:v>4489.6000000000004</c:v>
                </c:pt>
                <c:pt idx="1404">
                  <c:v>4492.8</c:v>
                </c:pt>
                <c:pt idx="1405">
                  <c:v>4496</c:v>
                </c:pt>
                <c:pt idx="1406">
                  <c:v>4499.2</c:v>
                </c:pt>
                <c:pt idx="1407">
                  <c:v>4502.4000000000005</c:v>
                </c:pt>
                <c:pt idx="1408">
                  <c:v>4505.6000000000004</c:v>
                </c:pt>
                <c:pt idx="1409">
                  <c:v>4508.8</c:v>
                </c:pt>
                <c:pt idx="1410">
                  <c:v>4512</c:v>
                </c:pt>
                <c:pt idx="1411">
                  <c:v>4515.2</c:v>
                </c:pt>
                <c:pt idx="1412">
                  <c:v>4518.4000000000005</c:v>
                </c:pt>
                <c:pt idx="1413">
                  <c:v>4521.6000000000004</c:v>
                </c:pt>
                <c:pt idx="1414">
                  <c:v>4524.8</c:v>
                </c:pt>
                <c:pt idx="1415">
                  <c:v>4528</c:v>
                </c:pt>
                <c:pt idx="1416">
                  <c:v>4531.2</c:v>
                </c:pt>
                <c:pt idx="1417">
                  <c:v>4534.4000000000005</c:v>
                </c:pt>
                <c:pt idx="1418">
                  <c:v>4537.6000000000004</c:v>
                </c:pt>
                <c:pt idx="1419">
                  <c:v>4540.8</c:v>
                </c:pt>
                <c:pt idx="1420">
                  <c:v>4544</c:v>
                </c:pt>
                <c:pt idx="1421">
                  <c:v>4547.2</c:v>
                </c:pt>
                <c:pt idx="1422">
                  <c:v>4550.4000000000005</c:v>
                </c:pt>
                <c:pt idx="1423">
                  <c:v>4553.6000000000004</c:v>
                </c:pt>
                <c:pt idx="1424">
                  <c:v>4556.8</c:v>
                </c:pt>
                <c:pt idx="1425">
                  <c:v>4560</c:v>
                </c:pt>
                <c:pt idx="1426">
                  <c:v>4563.2</c:v>
                </c:pt>
                <c:pt idx="1427">
                  <c:v>4566.4000000000005</c:v>
                </c:pt>
                <c:pt idx="1428">
                  <c:v>4569.6000000000004</c:v>
                </c:pt>
                <c:pt idx="1429">
                  <c:v>4572.8</c:v>
                </c:pt>
                <c:pt idx="1430">
                  <c:v>4576</c:v>
                </c:pt>
                <c:pt idx="1431">
                  <c:v>4579.2</c:v>
                </c:pt>
                <c:pt idx="1432">
                  <c:v>4582.4000000000005</c:v>
                </c:pt>
                <c:pt idx="1433">
                  <c:v>4585.6000000000004</c:v>
                </c:pt>
                <c:pt idx="1434">
                  <c:v>4588.8</c:v>
                </c:pt>
                <c:pt idx="1435">
                  <c:v>4592</c:v>
                </c:pt>
                <c:pt idx="1436">
                  <c:v>4595.2</c:v>
                </c:pt>
                <c:pt idx="1437">
                  <c:v>4598.4000000000005</c:v>
                </c:pt>
                <c:pt idx="1438">
                  <c:v>4601.6000000000004</c:v>
                </c:pt>
                <c:pt idx="1439">
                  <c:v>4604.8</c:v>
                </c:pt>
                <c:pt idx="1440">
                  <c:v>4608</c:v>
                </c:pt>
                <c:pt idx="1441">
                  <c:v>4611.2</c:v>
                </c:pt>
                <c:pt idx="1442">
                  <c:v>4614.4000000000005</c:v>
                </c:pt>
                <c:pt idx="1443">
                  <c:v>4617.6000000000004</c:v>
                </c:pt>
                <c:pt idx="1444">
                  <c:v>4620.8</c:v>
                </c:pt>
                <c:pt idx="1445">
                  <c:v>4624</c:v>
                </c:pt>
                <c:pt idx="1446">
                  <c:v>4627.2</c:v>
                </c:pt>
                <c:pt idx="1447">
                  <c:v>4630.4000000000005</c:v>
                </c:pt>
                <c:pt idx="1448">
                  <c:v>4633.6000000000004</c:v>
                </c:pt>
                <c:pt idx="1449">
                  <c:v>4636.8</c:v>
                </c:pt>
                <c:pt idx="1450">
                  <c:v>4640</c:v>
                </c:pt>
                <c:pt idx="1451">
                  <c:v>4643.2</c:v>
                </c:pt>
                <c:pt idx="1452">
                  <c:v>4646.4000000000005</c:v>
                </c:pt>
                <c:pt idx="1453">
                  <c:v>4649.6000000000004</c:v>
                </c:pt>
                <c:pt idx="1454">
                  <c:v>4652.8</c:v>
                </c:pt>
                <c:pt idx="1455">
                  <c:v>4656</c:v>
                </c:pt>
                <c:pt idx="1456">
                  <c:v>4659.2</c:v>
                </c:pt>
                <c:pt idx="1457">
                  <c:v>4662.4000000000005</c:v>
                </c:pt>
                <c:pt idx="1458">
                  <c:v>4665.6000000000004</c:v>
                </c:pt>
                <c:pt idx="1459">
                  <c:v>4668.8</c:v>
                </c:pt>
                <c:pt idx="1460">
                  <c:v>4672</c:v>
                </c:pt>
                <c:pt idx="1461">
                  <c:v>4675.2</c:v>
                </c:pt>
                <c:pt idx="1462">
                  <c:v>4678.4000000000005</c:v>
                </c:pt>
                <c:pt idx="1463">
                  <c:v>4681.6000000000004</c:v>
                </c:pt>
                <c:pt idx="1464">
                  <c:v>4684.8</c:v>
                </c:pt>
                <c:pt idx="1465">
                  <c:v>4688</c:v>
                </c:pt>
                <c:pt idx="1466">
                  <c:v>4691.2</c:v>
                </c:pt>
                <c:pt idx="1467">
                  <c:v>4694.4000000000005</c:v>
                </c:pt>
                <c:pt idx="1468">
                  <c:v>4697.6000000000004</c:v>
                </c:pt>
                <c:pt idx="1469">
                  <c:v>4700.8</c:v>
                </c:pt>
                <c:pt idx="1470">
                  <c:v>4704</c:v>
                </c:pt>
                <c:pt idx="1471">
                  <c:v>4707.2</c:v>
                </c:pt>
                <c:pt idx="1472">
                  <c:v>4710.4000000000005</c:v>
                </c:pt>
                <c:pt idx="1473">
                  <c:v>4713.6000000000004</c:v>
                </c:pt>
                <c:pt idx="1474">
                  <c:v>4716.8</c:v>
                </c:pt>
                <c:pt idx="1475">
                  <c:v>4720</c:v>
                </c:pt>
                <c:pt idx="1476">
                  <c:v>4723.2</c:v>
                </c:pt>
                <c:pt idx="1477">
                  <c:v>4726.4000000000005</c:v>
                </c:pt>
                <c:pt idx="1478">
                  <c:v>4729.6000000000004</c:v>
                </c:pt>
                <c:pt idx="1479">
                  <c:v>4732.8</c:v>
                </c:pt>
                <c:pt idx="1480">
                  <c:v>4736</c:v>
                </c:pt>
                <c:pt idx="1481">
                  <c:v>4739.2</c:v>
                </c:pt>
                <c:pt idx="1482">
                  <c:v>4742.4000000000005</c:v>
                </c:pt>
                <c:pt idx="1483">
                  <c:v>4745.6000000000004</c:v>
                </c:pt>
                <c:pt idx="1484">
                  <c:v>4748.8</c:v>
                </c:pt>
                <c:pt idx="1485">
                  <c:v>4752</c:v>
                </c:pt>
                <c:pt idx="1486">
                  <c:v>4755.2</c:v>
                </c:pt>
                <c:pt idx="1487">
                  <c:v>4758.4000000000005</c:v>
                </c:pt>
                <c:pt idx="1488">
                  <c:v>4761.6000000000004</c:v>
                </c:pt>
                <c:pt idx="1489">
                  <c:v>4764.8</c:v>
                </c:pt>
                <c:pt idx="1490">
                  <c:v>4768</c:v>
                </c:pt>
                <c:pt idx="1491">
                  <c:v>4771.2</c:v>
                </c:pt>
                <c:pt idx="1492">
                  <c:v>4774.4000000000005</c:v>
                </c:pt>
                <c:pt idx="1493">
                  <c:v>4777.6000000000004</c:v>
                </c:pt>
                <c:pt idx="1494">
                  <c:v>4780.8</c:v>
                </c:pt>
                <c:pt idx="1495">
                  <c:v>4784</c:v>
                </c:pt>
                <c:pt idx="1496">
                  <c:v>4787.2</c:v>
                </c:pt>
                <c:pt idx="1497">
                  <c:v>4790.4000000000005</c:v>
                </c:pt>
                <c:pt idx="1498">
                  <c:v>4793.6000000000004</c:v>
                </c:pt>
                <c:pt idx="1499">
                  <c:v>4796.8</c:v>
                </c:pt>
                <c:pt idx="1500">
                  <c:v>4800</c:v>
                </c:pt>
                <c:pt idx="1501">
                  <c:v>4803.2</c:v>
                </c:pt>
                <c:pt idx="1502">
                  <c:v>4806.4000000000005</c:v>
                </c:pt>
                <c:pt idx="1503">
                  <c:v>4809.6000000000004</c:v>
                </c:pt>
                <c:pt idx="1504">
                  <c:v>4812.8</c:v>
                </c:pt>
                <c:pt idx="1505">
                  <c:v>4816</c:v>
                </c:pt>
                <c:pt idx="1506">
                  <c:v>4819.2</c:v>
                </c:pt>
                <c:pt idx="1507">
                  <c:v>4822.4000000000005</c:v>
                </c:pt>
                <c:pt idx="1508">
                  <c:v>4825.6000000000004</c:v>
                </c:pt>
                <c:pt idx="1509">
                  <c:v>4828.8</c:v>
                </c:pt>
                <c:pt idx="1510">
                  <c:v>4832</c:v>
                </c:pt>
                <c:pt idx="1511">
                  <c:v>4835.2</c:v>
                </c:pt>
                <c:pt idx="1512">
                  <c:v>4838.4000000000005</c:v>
                </c:pt>
                <c:pt idx="1513">
                  <c:v>4841.6000000000004</c:v>
                </c:pt>
                <c:pt idx="1514">
                  <c:v>4844.8</c:v>
                </c:pt>
                <c:pt idx="1515">
                  <c:v>4848</c:v>
                </c:pt>
                <c:pt idx="1516">
                  <c:v>4851.2</c:v>
                </c:pt>
                <c:pt idx="1517">
                  <c:v>4854.4000000000005</c:v>
                </c:pt>
                <c:pt idx="1518">
                  <c:v>4857.6000000000004</c:v>
                </c:pt>
                <c:pt idx="1519">
                  <c:v>4860.8</c:v>
                </c:pt>
                <c:pt idx="1520">
                  <c:v>4864</c:v>
                </c:pt>
                <c:pt idx="1521">
                  <c:v>4867.2</c:v>
                </c:pt>
                <c:pt idx="1522">
                  <c:v>4870.4000000000005</c:v>
                </c:pt>
                <c:pt idx="1523">
                  <c:v>4873.6000000000004</c:v>
                </c:pt>
                <c:pt idx="1524">
                  <c:v>4876.8</c:v>
                </c:pt>
                <c:pt idx="1525">
                  <c:v>4880</c:v>
                </c:pt>
                <c:pt idx="1526">
                  <c:v>4883.2</c:v>
                </c:pt>
                <c:pt idx="1527">
                  <c:v>4886.4000000000005</c:v>
                </c:pt>
                <c:pt idx="1528">
                  <c:v>4889.6000000000004</c:v>
                </c:pt>
                <c:pt idx="1529">
                  <c:v>4892.8</c:v>
                </c:pt>
                <c:pt idx="1530">
                  <c:v>4896</c:v>
                </c:pt>
                <c:pt idx="1531">
                  <c:v>4899.2</c:v>
                </c:pt>
                <c:pt idx="1532">
                  <c:v>4902.4000000000005</c:v>
                </c:pt>
                <c:pt idx="1533">
                  <c:v>4905.6000000000004</c:v>
                </c:pt>
                <c:pt idx="1534">
                  <c:v>4908.8</c:v>
                </c:pt>
                <c:pt idx="1535">
                  <c:v>4912</c:v>
                </c:pt>
                <c:pt idx="1536">
                  <c:v>4915.2000000000007</c:v>
                </c:pt>
                <c:pt idx="1537">
                  <c:v>4918.4000000000005</c:v>
                </c:pt>
                <c:pt idx="1538">
                  <c:v>4921.6000000000004</c:v>
                </c:pt>
                <c:pt idx="1539">
                  <c:v>4924.8</c:v>
                </c:pt>
                <c:pt idx="1540">
                  <c:v>4928</c:v>
                </c:pt>
                <c:pt idx="1541">
                  <c:v>4931.2000000000007</c:v>
                </c:pt>
                <c:pt idx="1542">
                  <c:v>4934.4000000000005</c:v>
                </c:pt>
                <c:pt idx="1543">
                  <c:v>4937.6000000000004</c:v>
                </c:pt>
                <c:pt idx="1544">
                  <c:v>4940.8</c:v>
                </c:pt>
                <c:pt idx="1545">
                  <c:v>4944</c:v>
                </c:pt>
                <c:pt idx="1546">
                  <c:v>4947.2000000000007</c:v>
                </c:pt>
                <c:pt idx="1547">
                  <c:v>4950.4000000000005</c:v>
                </c:pt>
                <c:pt idx="1548">
                  <c:v>4953.6000000000004</c:v>
                </c:pt>
                <c:pt idx="1549">
                  <c:v>4956.8</c:v>
                </c:pt>
                <c:pt idx="1550">
                  <c:v>4960</c:v>
                </c:pt>
                <c:pt idx="1551">
                  <c:v>4963.2000000000007</c:v>
                </c:pt>
                <c:pt idx="1552">
                  <c:v>4966.4000000000005</c:v>
                </c:pt>
                <c:pt idx="1553">
                  <c:v>4969.6000000000004</c:v>
                </c:pt>
                <c:pt idx="1554">
                  <c:v>4972.8</c:v>
                </c:pt>
                <c:pt idx="1555">
                  <c:v>4976</c:v>
                </c:pt>
                <c:pt idx="1556">
                  <c:v>4979.2000000000007</c:v>
                </c:pt>
                <c:pt idx="1557">
                  <c:v>4982.4000000000005</c:v>
                </c:pt>
                <c:pt idx="1558">
                  <c:v>4985.6000000000004</c:v>
                </c:pt>
                <c:pt idx="1559">
                  <c:v>4988.8</c:v>
                </c:pt>
                <c:pt idx="1560">
                  <c:v>4992</c:v>
                </c:pt>
                <c:pt idx="1561">
                  <c:v>4995.2000000000007</c:v>
                </c:pt>
                <c:pt idx="1562">
                  <c:v>4998.4000000000005</c:v>
                </c:pt>
                <c:pt idx="1563">
                  <c:v>5001.6000000000004</c:v>
                </c:pt>
                <c:pt idx="1564">
                  <c:v>5004.8</c:v>
                </c:pt>
                <c:pt idx="1565">
                  <c:v>5008</c:v>
                </c:pt>
                <c:pt idx="1566">
                  <c:v>5011.2000000000007</c:v>
                </c:pt>
                <c:pt idx="1567">
                  <c:v>5014.4000000000005</c:v>
                </c:pt>
                <c:pt idx="1568">
                  <c:v>5017.6000000000004</c:v>
                </c:pt>
                <c:pt idx="1569">
                  <c:v>5020.8</c:v>
                </c:pt>
                <c:pt idx="1570">
                  <c:v>5024</c:v>
                </c:pt>
                <c:pt idx="1571">
                  <c:v>5027.2000000000007</c:v>
                </c:pt>
                <c:pt idx="1572">
                  <c:v>5030.4000000000005</c:v>
                </c:pt>
                <c:pt idx="1573">
                  <c:v>5033.6000000000004</c:v>
                </c:pt>
                <c:pt idx="1574">
                  <c:v>5036.8</c:v>
                </c:pt>
                <c:pt idx="1575">
                  <c:v>5040</c:v>
                </c:pt>
                <c:pt idx="1576">
                  <c:v>5043.2000000000007</c:v>
                </c:pt>
                <c:pt idx="1577">
                  <c:v>5046.4000000000005</c:v>
                </c:pt>
                <c:pt idx="1578">
                  <c:v>5049.6000000000004</c:v>
                </c:pt>
                <c:pt idx="1579">
                  <c:v>5052.8</c:v>
                </c:pt>
                <c:pt idx="1580">
                  <c:v>5056</c:v>
                </c:pt>
                <c:pt idx="1581">
                  <c:v>5059.2000000000007</c:v>
                </c:pt>
                <c:pt idx="1582">
                  <c:v>5062.4000000000005</c:v>
                </c:pt>
                <c:pt idx="1583">
                  <c:v>5065.6000000000004</c:v>
                </c:pt>
                <c:pt idx="1584">
                  <c:v>5068.8</c:v>
                </c:pt>
                <c:pt idx="1585">
                  <c:v>5072</c:v>
                </c:pt>
                <c:pt idx="1586">
                  <c:v>5075.2000000000007</c:v>
                </c:pt>
                <c:pt idx="1587">
                  <c:v>5078.4000000000005</c:v>
                </c:pt>
                <c:pt idx="1588">
                  <c:v>5081.6000000000004</c:v>
                </c:pt>
                <c:pt idx="1589">
                  <c:v>5084.8</c:v>
                </c:pt>
                <c:pt idx="1590">
                  <c:v>5088</c:v>
                </c:pt>
                <c:pt idx="1591">
                  <c:v>5091.2000000000007</c:v>
                </c:pt>
                <c:pt idx="1592">
                  <c:v>5094.4000000000005</c:v>
                </c:pt>
                <c:pt idx="1593">
                  <c:v>5097.6000000000004</c:v>
                </c:pt>
                <c:pt idx="1594">
                  <c:v>5100.8</c:v>
                </c:pt>
                <c:pt idx="1595">
                  <c:v>5104</c:v>
                </c:pt>
                <c:pt idx="1596">
                  <c:v>5107.2000000000007</c:v>
                </c:pt>
                <c:pt idx="1597">
                  <c:v>5110.4000000000005</c:v>
                </c:pt>
                <c:pt idx="1598">
                  <c:v>5113.6000000000004</c:v>
                </c:pt>
                <c:pt idx="1599">
                  <c:v>5116.8</c:v>
                </c:pt>
                <c:pt idx="1600">
                  <c:v>5120</c:v>
                </c:pt>
                <c:pt idx="1601">
                  <c:v>5123.2000000000007</c:v>
                </c:pt>
                <c:pt idx="1602">
                  <c:v>5126.4000000000005</c:v>
                </c:pt>
                <c:pt idx="1603">
                  <c:v>5129.6000000000004</c:v>
                </c:pt>
                <c:pt idx="1604">
                  <c:v>5132.8</c:v>
                </c:pt>
                <c:pt idx="1605">
                  <c:v>5136</c:v>
                </c:pt>
                <c:pt idx="1606">
                  <c:v>5139.2000000000007</c:v>
                </c:pt>
                <c:pt idx="1607">
                  <c:v>5142.4000000000005</c:v>
                </c:pt>
                <c:pt idx="1608">
                  <c:v>5145.6000000000004</c:v>
                </c:pt>
                <c:pt idx="1609">
                  <c:v>5148.8</c:v>
                </c:pt>
                <c:pt idx="1610">
                  <c:v>5152</c:v>
                </c:pt>
                <c:pt idx="1611">
                  <c:v>5155.2000000000007</c:v>
                </c:pt>
                <c:pt idx="1612">
                  <c:v>5158.4000000000005</c:v>
                </c:pt>
                <c:pt idx="1613">
                  <c:v>5161.6000000000004</c:v>
                </c:pt>
                <c:pt idx="1614">
                  <c:v>5164.8</c:v>
                </c:pt>
                <c:pt idx="1615">
                  <c:v>5168</c:v>
                </c:pt>
                <c:pt idx="1616">
                  <c:v>5171.2000000000007</c:v>
                </c:pt>
                <c:pt idx="1617">
                  <c:v>5174.4000000000005</c:v>
                </c:pt>
                <c:pt idx="1618">
                  <c:v>5177.6000000000004</c:v>
                </c:pt>
                <c:pt idx="1619">
                  <c:v>5180.8</c:v>
                </c:pt>
                <c:pt idx="1620">
                  <c:v>5184</c:v>
                </c:pt>
                <c:pt idx="1621">
                  <c:v>5187.2000000000007</c:v>
                </c:pt>
                <c:pt idx="1622">
                  <c:v>5190.4000000000005</c:v>
                </c:pt>
                <c:pt idx="1623">
                  <c:v>5193.6000000000004</c:v>
                </c:pt>
                <c:pt idx="1624">
                  <c:v>5196.8</c:v>
                </c:pt>
                <c:pt idx="1625">
                  <c:v>5200</c:v>
                </c:pt>
                <c:pt idx="1626">
                  <c:v>5203.2000000000007</c:v>
                </c:pt>
                <c:pt idx="1627">
                  <c:v>5206.4000000000005</c:v>
                </c:pt>
                <c:pt idx="1628">
                  <c:v>5209.6000000000004</c:v>
                </c:pt>
                <c:pt idx="1629">
                  <c:v>5212.8</c:v>
                </c:pt>
                <c:pt idx="1630">
                  <c:v>5216</c:v>
                </c:pt>
                <c:pt idx="1631">
                  <c:v>5219.2000000000007</c:v>
                </c:pt>
                <c:pt idx="1632">
                  <c:v>5222.4000000000005</c:v>
                </c:pt>
                <c:pt idx="1633">
                  <c:v>5225.6000000000004</c:v>
                </c:pt>
                <c:pt idx="1634">
                  <c:v>5228.8</c:v>
                </c:pt>
                <c:pt idx="1635">
                  <c:v>5232</c:v>
                </c:pt>
                <c:pt idx="1636">
                  <c:v>5235.2000000000007</c:v>
                </c:pt>
                <c:pt idx="1637">
                  <c:v>5238.4000000000005</c:v>
                </c:pt>
                <c:pt idx="1638">
                  <c:v>5241.6000000000004</c:v>
                </c:pt>
                <c:pt idx="1639">
                  <c:v>5244.8</c:v>
                </c:pt>
                <c:pt idx="1640">
                  <c:v>5248</c:v>
                </c:pt>
                <c:pt idx="1641">
                  <c:v>5251.2000000000007</c:v>
                </c:pt>
                <c:pt idx="1642">
                  <c:v>5254.4000000000005</c:v>
                </c:pt>
                <c:pt idx="1643">
                  <c:v>5257.6</c:v>
                </c:pt>
                <c:pt idx="1644">
                  <c:v>5260.8</c:v>
                </c:pt>
                <c:pt idx="1645">
                  <c:v>5264</c:v>
                </c:pt>
                <c:pt idx="1646">
                  <c:v>5267.2000000000007</c:v>
                </c:pt>
                <c:pt idx="1647">
                  <c:v>5270.4000000000005</c:v>
                </c:pt>
                <c:pt idx="1648">
                  <c:v>5273.6</c:v>
                </c:pt>
                <c:pt idx="1649">
                  <c:v>5276.8</c:v>
                </c:pt>
                <c:pt idx="1650">
                  <c:v>5280</c:v>
                </c:pt>
                <c:pt idx="1651">
                  <c:v>5283.2000000000007</c:v>
                </c:pt>
                <c:pt idx="1652">
                  <c:v>5286.4000000000005</c:v>
                </c:pt>
                <c:pt idx="1653">
                  <c:v>5289.6</c:v>
                </c:pt>
                <c:pt idx="1654">
                  <c:v>5292.8</c:v>
                </c:pt>
                <c:pt idx="1655">
                  <c:v>5296</c:v>
                </c:pt>
                <c:pt idx="1656">
                  <c:v>5299.2000000000007</c:v>
                </c:pt>
                <c:pt idx="1657">
                  <c:v>5302.4000000000005</c:v>
                </c:pt>
                <c:pt idx="1658">
                  <c:v>5305.6</c:v>
                </c:pt>
                <c:pt idx="1659">
                  <c:v>5308.8</c:v>
                </c:pt>
                <c:pt idx="1660">
                  <c:v>5312</c:v>
                </c:pt>
                <c:pt idx="1661">
                  <c:v>5315.2000000000007</c:v>
                </c:pt>
                <c:pt idx="1662">
                  <c:v>5318.4000000000005</c:v>
                </c:pt>
                <c:pt idx="1663">
                  <c:v>5321.6</c:v>
                </c:pt>
                <c:pt idx="1664">
                  <c:v>5324.8</c:v>
                </c:pt>
                <c:pt idx="1665">
                  <c:v>5328</c:v>
                </c:pt>
                <c:pt idx="1666">
                  <c:v>5331.2000000000007</c:v>
                </c:pt>
                <c:pt idx="1667">
                  <c:v>5334.4000000000005</c:v>
                </c:pt>
                <c:pt idx="1668">
                  <c:v>5337.6</c:v>
                </c:pt>
                <c:pt idx="1669">
                  <c:v>5340.8</c:v>
                </c:pt>
                <c:pt idx="1670">
                  <c:v>5344</c:v>
                </c:pt>
                <c:pt idx="1671">
                  <c:v>5347.2000000000007</c:v>
                </c:pt>
                <c:pt idx="1672">
                  <c:v>5350.4000000000005</c:v>
                </c:pt>
                <c:pt idx="1673">
                  <c:v>5353.6</c:v>
                </c:pt>
                <c:pt idx="1674">
                  <c:v>5356.8</c:v>
                </c:pt>
                <c:pt idx="1675">
                  <c:v>5360</c:v>
                </c:pt>
                <c:pt idx="1676">
                  <c:v>5363.2000000000007</c:v>
                </c:pt>
                <c:pt idx="1677">
                  <c:v>5366.4000000000005</c:v>
                </c:pt>
                <c:pt idx="1678">
                  <c:v>5369.6</c:v>
                </c:pt>
                <c:pt idx="1679">
                  <c:v>5372.8</c:v>
                </c:pt>
                <c:pt idx="1680">
                  <c:v>5376</c:v>
                </c:pt>
                <c:pt idx="1681">
                  <c:v>5379.2000000000007</c:v>
                </c:pt>
                <c:pt idx="1682">
                  <c:v>5382.4000000000005</c:v>
                </c:pt>
                <c:pt idx="1683">
                  <c:v>5385.6</c:v>
                </c:pt>
                <c:pt idx="1684">
                  <c:v>5388.8</c:v>
                </c:pt>
                <c:pt idx="1685">
                  <c:v>5392</c:v>
                </c:pt>
                <c:pt idx="1686">
                  <c:v>5395.2000000000007</c:v>
                </c:pt>
                <c:pt idx="1687">
                  <c:v>5398.4000000000005</c:v>
                </c:pt>
                <c:pt idx="1688">
                  <c:v>5401.6</c:v>
                </c:pt>
                <c:pt idx="1689">
                  <c:v>5404.8</c:v>
                </c:pt>
                <c:pt idx="1690">
                  <c:v>5408</c:v>
                </c:pt>
                <c:pt idx="1691">
                  <c:v>5411.2000000000007</c:v>
                </c:pt>
                <c:pt idx="1692">
                  <c:v>5414.4000000000005</c:v>
                </c:pt>
                <c:pt idx="1693">
                  <c:v>5417.6</c:v>
                </c:pt>
                <c:pt idx="1694">
                  <c:v>5420.8</c:v>
                </c:pt>
                <c:pt idx="1695">
                  <c:v>5424</c:v>
                </c:pt>
                <c:pt idx="1696">
                  <c:v>5427.2000000000007</c:v>
                </c:pt>
                <c:pt idx="1697">
                  <c:v>5430.4000000000005</c:v>
                </c:pt>
                <c:pt idx="1698">
                  <c:v>5433.6</c:v>
                </c:pt>
                <c:pt idx="1699">
                  <c:v>5436.8</c:v>
                </c:pt>
                <c:pt idx="1700">
                  <c:v>5440</c:v>
                </c:pt>
                <c:pt idx="1701">
                  <c:v>5443.2000000000007</c:v>
                </c:pt>
                <c:pt idx="1702">
                  <c:v>5446.4000000000005</c:v>
                </c:pt>
                <c:pt idx="1703">
                  <c:v>5449.6</c:v>
                </c:pt>
                <c:pt idx="1704">
                  <c:v>5452.8</c:v>
                </c:pt>
                <c:pt idx="1705">
                  <c:v>5456</c:v>
                </c:pt>
                <c:pt idx="1706">
                  <c:v>5459.2000000000007</c:v>
                </c:pt>
                <c:pt idx="1707">
                  <c:v>5462.4000000000005</c:v>
                </c:pt>
                <c:pt idx="1708">
                  <c:v>5465.6</c:v>
                </c:pt>
                <c:pt idx="1709">
                  <c:v>5468.8</c:v>
                </c:pt>
                <c:pt idx="1710">
                  <c:v>5472</c:v>
                </c:pt>
                <c:pt idx="1711">
                  <c:v>5475.2000000000007</c:v>
                </c:pt>
                <c:pt idx="1712">
                  <c:v>5478.4000000000005</c:v>
                </c:pt>
                <c:pt idx="1713">
                  <c:v>5481.6</c:v>
                </c:pt>
                <c:pt idx="1714">
                  <c:v>5484.8</c:v>
                </c:pt>
                <c:pt idx="1715">
                  <c:v>5488</c:v>
                </c:pt>
                <c:pt idx="1716">
                  <c:v>5491.2000000000007</c:v>
                </c:pt>
                <c:pt idx="1717">
                  <c:v>5494.4000000000005</c:v>
                </c:pt>
                <c:pt idx="1718">
                  <c:v>5497.6</c:v>
                </c:pt>
                <c:pt idx="1719">
                  <c:v>5500.8</c:v>
                </c:pt>
                <c:pt idx="1720">
                  <c:v>5504</c:v>
                </c:pt>
                <c:pt idx="1721">
                  <c:v>5507.2000000000007</c:v>
                </c:pt>
                <c:pt idx="1722">
                  <c:v>5510.4000000000005</c:v>
                </c:pt>
                <c:pt idx="1723">
                  <c:v>5513.6</c:v>
                </c:pt>
                <c:pt idx="1724">
                  <c:v>5516.8</c:v>
                </c:pt>
                <c:pt idx="1725">
                  <c:v>5520</c:v>
                </c:pt>
                <c:pt idx="1726">
                  <c:v>5523.2000000000007</c:v>
                </c:pt>
                <c:pt idx="1727">
                  <c:v>5526.4000000000005</c:v>
                </c:pt>
                <c:pt idx="1728">
                  <c:v>5529.6</c:v>
                </c:pt>
                <c:pt idx="1729">
                  <c:v>5532.8</c:v>
                </c:pt>
                <c:pt idx="1730">
                  <c:v>5536</c:v>
                </c:pt>
                <c:pt idx="1731">
                  <c:v>5539.2000000000007</c:v>
                </c:pt>
                <c:pt idx="1732">
                  <c:v>5542.4000000000005</c:v>
                </c:pt>
                <c:pt idx="1733">
                  <c:v>5545.6</c:v>
                </c:pt>
                <c:pt idx="1734">
                  <c:v>5548.8</c:v>
                </c:pt>
                <c:pt idx="1735">
                  <c:v>5552</c:v>
                </c:pt>
                <c:pt idx="1736">
                  <c:v>5555.2000000000007</c:v>
                </c:pt>
                <c:pt idx="1737">
                  <c:v>5558.4000000000005</c:v>
                </c:pt>
                <c:pt idx="1738">
                  <c:v>5561.6</c:v>
                </c:pt>
                <c:pt idx="1739">
                  <c:v>5564.8</c:v>
                </c:pt>
                <c:pt idx="1740">
                  <c:v>5568</c:v>
                </c:pt>
                <c:pt idx="1741">
                  <c:v>5571.2000000000007</c:v>
                </c:pt>
                <c:pt idx="1742">
                  <c:v>5574.4000000000005</c:v>
                </c:pt>
                <c:pt idx="1743">
                  <c:v>5577.6</c:v>
                </c:pt>
                <c:pt idx="1744">
                  <c:v>5580.8</c:v>
                </c:pt>
                <c:pt idx="1745">
                  <c:v>5584</c:v>
                </c:pt>
                <c:pt idx="1746">
                  <c:v>5587.2000000000007</c:v>
                </c:pt>
                <c:pt idx="1747">
                  <c:v>5590.4000000000005</c:v>
                </c:pt>
                <c:pt idx="1748">
                  <c:v>5593.6</c:v>
                </c:pt>
                <c:pt idx="1749">
                  <c:v>5596.8</c:v>
                </c:pt>
                <c:pt idx="1750">
                  <c:v>5600</c:v>
                </c:pt>
                <c:pt idx="1751">
                  <c:v>5603.2000000000007</c:v>
                </c:pt>
                <c:pt idx="1752">
                  <c:v>5606.4000000000005</c:v>
                </c:pt>
                <c:pt idx="1753">
                  <c:v>5609.6</c:v>
                </c:pt>
                <c:pt idx="1754">
                  <c:v>5612.8</c:v>
                </c:pt>
                <c:pt idx="1755">
                  <c:v>5616</c:v>
                </c:pt>
                <c:pt idx="1756">
                  <c:v>5619.2000000000007</c:v>
                </c:pt>
                <c:pt idx="1757">
                  <c:v>5622.4000000000005</c:v>
                </c:pt>
                <c:pt idx="1758">
                  <c:v>5625.6</c:v>
                </c:pt>
                <c:pt idx="1759">
                  <c:v>5628.8</c:v>
                </c:pt>
                <c:pt idx="1760">
                  <c:v>5632</c:v>
                </c:pt>
                <c:pt idx="1761">
                  <c:v>5635.2000000000007</c:v>
                </c:pt>
                <c:pt idx="1762">
                  <c:v>5638.4000000000005</c:v>
                </c:pt>
                <c:pt idx="1763">
                  <c:v>5641.6</c:v>
                </c:pt>
                <c:pt idx="1764">
                  <c:v>5644.8</c:v>
                </c:pt>
                <c:pt idx="1765">
                  <c:v>5648</c:v>
                </c:pt>
                <c:pt idx="1766">
                  <c:v>5651.2000000000007</c:v>
                </c:pt>
                <c:pt idx="1767">
                  <c:v>5654.4000000000005</c:v>
                </c:pt>
                <c:pt idx="1768">
                  <c:v>5657.6</c:v>
                </c:pt>
                <c:pt idx="1769">
                  <c:v>5660.8</c:v>
                </c:pt>
                <c:pt idx="1770">
                  <c:v>5664</c:v>
                </c:pt>
                <c:pt idx="1771">
                  <c:v>5667.2000000000007</c:v>
                </c:pt>
                <c:pt idx="1772">
                  <c:v>5670.4000000000005</c:v>
                </c:pt>
                <c:pt idx="1773">
                  <c:v>5673.6</c:v>
                </c:pt>
                <c:pt idx="1774">
                  <c:v>5676.8</c:v>
                </c:pt>
                <c:pt idx="1775">
                  <c:v>5680</c:v>
                </c:pt>
                <c:pt idx="1776">
                  <c:v>5683.2000000000007</c:v>
                </c:pt>
                <c:pt idx="1777">
                  <c:v>5686.4000000000005</c:v>
                </c:pt>
                <c:pt idx="1778">
                  <c:v>5689.6</c:v>
                </c:pt>
                <c:pt idx="1779">
                  <c:v>5692.8</c:v>
                </c:pt>
                <c:pt idx="1780">
                  <c:v>5696</c:v>
                </c:pt>
                <c:pt idx="1781">
                  <c:v>5699.2000000000007</c:v>
                </c:pt>
                <c:pt idx="1782">
                  <c:v>5702.4000000000005</c:v>
                </c:pt>
                <c:pt idx="1783">
                  <c:v>5705.6</c:v>
                </c:pt>
                <c:pt idx="1784">
                  <c:v>5708.8</c:v>
                </c:pt>
                <c:pt idx="1785">
                  <c:v>5712</c:v>
                </c:pt>
                <c:pt idx="1786">
                  <c:v>5715.2000000000007</c:v>
                </c:pt>
                <c:pt idx="1787">
                  <c:v>5718.4000000000005</c:v>
                </c:pt>
                <c:pt idx="1788">
                  <c:v>5721.6</c:v>
                </c:pt>
                <c:pt idx="1789">
                  <c:v>5724.8</c:v>
                </c:pt>
                <c:pt idx="1790">
                  <c:v>5728</c:v>
                </c:pt>
                <c:pt idx="1791">
                  <c:v>5731.2000000000007</c:v>
                </c:pt>
                <c:pt idx="1792">
                  <c:v>5734.4000000000005</c:v>
                </c:pt>
                <c:pt idx="1793">
                  <c:v>5737.6</c:v>
                </c:pt>
                <c:pt idx="1794">
                  <c:v>5740.8</c:v>
                </c:pt>
                <c:pt idx="1795">
                  <c:v>5744</c:v>
                </c:pt>
                <c:pt idx="1796">
                  <c:v>5747.2000000000007</c:v>
                </c:pt>
                <c:pt idx="1797">
                  <c:v>5750.4000000000005</c:v>
                </c:pt>
                <c:pt idx="1798">
                  <c:v>5753.6</c:v>
                </c:pt>
                <c:pt idx="1799">
                  <c:v>5756.8</c:v>
                </c:pt>
                <c:pt idx="1800">
                  <c:v>5760</c:v>
                </c:pt>
                <c:pt idx="1801">
                  <c:v>5763.2000000000007</c:v>
                </c:pt>
                <c:pt idx="1802">
                  <c:v>5766.4000000000005</c:v>
                </c:pt>
                <c:pt idx="1803">
                  <c:v>5769.6</c:v>
                </c:pt>
                <c:pt idx="1804">
                  <c:v>5772.8</c:v>
                </c:pt>
                <c:pt idx="1805">
                  <c:v>5776</c:v>
                </c:pt>
                <c:pt idx="1806">
                  <c:v>5779.2000000000007</c:v>
                </c:pt>
                <c:pt idx="1807">
                  <c:v>5782.4000000000005</c:v>
                </c:pt>
                <c:pt idx="1808">
                  <c:v>5785.6</c:v>
                </c:pt>
                <c:pt idx="1809">
                  <c:v>5788.8</c:v>
                </c:pt>
                <c:pt idx="1810">
                  <c:v>5792</c:v>
                </c:pt>
                <c:pt idx="1811">
                  <c:v>5795.2000000000007</c:v>
                </c:pt>
                <c:pt idx="1812">
                  <c:v>5798.4000000000005</c:v>
                </c:pt>
                <c:pt idx="1813">
                  <c:v>5801.6</c:v>
                </c:pt>
                <c:pt idx="1814">
                  <c:v>5804.8</c:v>
                </c:pt>
                <c:pt idx="1815">
                  <c:v>5808</c:v>
                </c:pt>
                <c:pt idx="1816">
                  <c:v>5811.2000000000007</c:v>
                </c:pt>
                <c:pt idx="1817">
                  <c:v>5814.4000000000005</c:v>
                </c:pt>
                <c:pt idx="1818">
                  <c:v>5817.6</c:v>
                </c:pt>
                <c:pt idx="1819">
                  <c:v>5820.8</c:v>
                </c:pt>
                <c:pt idx="1820">
                  <c:v>5824</c:v>
                </c:pt>
                <c:pt idx="1821">
                  <c:v>5827.2000000000007</c:v>
                </c:pt>
                <c:pt idx="1822">
                  <c:v>5830.4000000000005</c:v>
                </c:pt>
                <c:pt idx="1823">
                  <c:v>5833.6</c:v>
                </c:pt>
                <c:pt idx="1824">
                  <c:v>5836.8</c:v>
                </c:pt>
                <c:pt idx="1825">
                  <c:v>5840</c:v>
                </c:pt>
                <c:pt idx="1826">
                  <c:v>5843.2000000000007</c:v>
                </c:pt>
                <c:pt idx="1827">
                  <c:v>5846.4000000000005</c:v>
                </c:pt>
                <c:pt idx="1828">
                  <c:v>5849.6</c:v>
                </c:pt>
                <c:pt idx="1829">
                  <c:v>5852.8</c:v>
                </c:pt>
                <c:pt idx="1830">
                  <c:v>5856</c:v>
                </c:pt>
                <c:pt idx="1831">
                  <c:v>5859.2000000000007</c:v>
                </c:pt>
                <c:pt idx="1832">
                  <c:v>5862.4000000000005</c:v>
                </c:pt>
                <c:pt idx="1833">
                  <c:v>5865.6</c:v>
                </c:pt>
                <c:pt idx="1834">
                  <c:v>5868.8</c:v>
                </c:pt>
                <c:pt idx="1835">
                  <c:v>5872</c:v>
                </c:pt>
                <c:pt idx="1836">
                  <c:v>5875.2000000000007</c:v>
                </c:pt>
                <c:pt idx="1837">
                  <c:v>5878.4000000000005</c:v>
                </c:pt>
                <c:pt idx="1838">
                  <c:v>5881.6</c:v>
                </c:pt>
                <c:pt idx="1839">
                  <c:v>5884.8</c:v>
                </c:pt>
                <c:pt idx="1840">
                  <c:v>5888</c:v>
                </c:pt>
                <c:pt idx="1841">
                  <c:v>5891.2000000000007</c:v>
                </c:pt>
                <c:pt idx="1842">
                  <c:v>5894.4000000000005</c:v>
                </c:pt>
                <c:pt idx="1843">
                  <c:v>5897.6</c:v>
                </c:pt>
                <c:pt idx="1844">
                  <c:v>5900.8</c:v>
                </c:pt>
                <c:pt idx="1845">
                  <c:v>5904</c:v>
                </c:pt>
                <c:pt idx="1846">
                  <c:v>5907.2000000000007</c:v>
                </c:pt>
                <c:pt idx="1847">
                  <c:v>5910.4000000000005</c:v>
                </c:pt>
                <c:pt idx="1848">
                  <c:v>5913.6</c:v>
                </c:pt>
                <c:pt idx="1849">
                  <c:v>5916.8</c:v>
                </c:pt>
                <c:pt idx="1850">
                  <c:v>5920</c:v>
                </c:pt>
                <c:pt idx="1851">
                  <c:v>5923.2000000000007</c:v>
                </c:pt>
                <c:pt idx="1852">
                  <c:v>5926.4000000000005</c:v>
                </c:pt>
                <c:pt idx="1853">
                  <c:v>5929.6</c:v>
                </c:pt>
                <c:pt idx="1854">
                  <c:v>5932.8</c:v>
                </c:pt>
                <c:pt idx="1855">
                  <c:v>5936</c:v>
                </c:pt>
                <c:pt idx="1856">
                  <c:v>5939.2000000000007</c:v>
                </c:pt>
                <c:pt idx="1857">
                  <c:v>5942.4000000000005</c:v>
                </c:pt>
                <c:pt idx="1858">
                  <c:v>5945.6</c:v>
                </c:pt>
                <c:pt idx="1859">
                  <c:v>5948.8</c:v>
                </c:pt>
                <c:pt idx="1860">
                  <c:v>5952</c:v>
                </c:pt>
                <c:pt idx="1861">
                  <c:v>5955.2000000000007</c:v>
                </c:pt>
                <c:pt idx="1862">
                  <c:v>5958.4000000000005</c:v>
                </c:pt>
                <c:pt idx="1863">
                  <c:v>5961.6</c:v>
                </c:pt>
                <c:pt idx="1864">
                  <c:v>5964.8</c:v>
                </c:pt>
                <c:pt idx="1865">
                  <c:v>5968</c:v>
                </c:pt>
                <c:pt idx="1866">
                  <c:v>5971.2000000000007</c:v>
                </c:pt>
                <c:pt idx="1867">
                  <c:v>5974.4000000000005</c:v>
                </c:pt>
                <c:pt idx="1868">
                  <c:v>5977.6</c:v>
                </c:pt>
                <c:pt idx="1869">
                  <c:v>5980.8</c:v>
                </c:pt>
                <c:pt idx="1870">
                  <c:v>5984</c:v>
                </c:pt>
                <c:pt idx="1871">
                  <c:v>5987.2000000000007</c:v>
                </c:pt>
                <c:pt idx="1872">
                  <c:v>5990.4000000000005</c:v>
                </c:pt>
                <c:pt idx="1873">
                  <c:v>5993.6</c:v>
                </c:pt>
                <c:pt idx="1874">
                  <c:v>5996.8</c:v>
                </c:pt>
                <c:pt idx="1875">
                  <c:v>6000</c:v>
                </c:pt>
                <c:pt idx="1876">
                  <c:v>6003.2000000000007</c:v>
                </c:pt>
                <c:pt idx="1877">
                  <c:v>6006.4000000000005</c:v>
                </c:pt>
                <c:pt idx="1878">
                  <c:v>6009.6</c:v>
                </c:pt>
                <c:pt idx="1879">
                  <c:v>6012.8</c:v>
                </c:pt>
                <c:pt idx="1880">
                  <c:v>6016</c:v>
                </c:pt>
                <c:pt idx="1881">
                  <c:v>6019.2000000000007</c:v>
                </c:pt>
                <c:pt idx="1882">
                  <c:v>6022.4000000000005</c:v>
                </c:pt>
                <c:pt idx="1883">
                  <c:v>6025.6</c:v>
                </c:pt>
                <c:pt idx="1884">
                  <c:v>6028.8</c:v>
                </c:pt>
                <c:pt idx="1885">
                  <c:v>6032</c:v>
                </c:pt>
                <c:pt idx="1886">
                  <c:v>6035.2000000000007</c:v>
                </c:pt>
                <c:pt idx="1887">
                  <c:v>6038.4000000000005</c:v>
                </c:pt>
                <c:pt idx="1888">
                  <c:v>6041.6</c:v>
                </c:pt>
                <c:pt idx="1889">
                  <c:v>6044.8</c:v>
                </c:pt>
                <c:pt idx="1890">
                  <c:v>6048</c:v>
                </c:pt>
                <c:pt idx="1891">
                  <c:v>6051.2000000000007</c:v>
                </c:pt>
                <c:pt idx="1892">
                  <c:v>6054.4000000000005</c:v>
                </c:pt>
                <c:pt idx="1893">
                  <c:v>6057.6</c:v>
                </c:pt>
                <c:pt idx="1894">
                  <c:v>6060.8</c:v>
                </c:pt>
                <c:pt idx="1895">
                  <c:v>6064</c:v>
                </c:pt>
                <c:pt idx="1896">
                  <c:v>6067.2000000000007</c:v>
                </c:pt>
                <c:pt idx="1897">
                  <c:v>6070.4000000000005</c:v>
                </c:pt>
                <c:pt idx="1898">
                  <c:v>6073.6</c:v>
                </c:pt>
                <c:pt idx="1899">
                  <c:v>6076.8</c:v>
                </c:pt>
                <c:pt idx="1900">
                  <c:v>6080</c:v>
                </c:pt>
                <c:pt idx="1901">
                  <c:v>6083.2000000000007</c:v>
                </c:pt>
                <c:pt idx="1902">
                  <c:v>6086.4000000000005</c:v>
                </c:pt>
                <c:pt idx="1903">
                  <c:v>6089.6</c:v>
                </c:pt>
                <c:pt idx="1904">
                  <c:v>6092.8</c:v>
                </c:pt>
                <c:pt idx="1905">
                  <c:v>6096</c:v>
                </c:pt>
                <c:pt idx="1906">
                  <c:v>6099.2000000000007</c:v>
                </c:pt>
                <c:pt idx="1907">
                  <c:v>6102.4000000000005</c:v>
                </c:pt>
                <c:pt idx="1908">
                  <c:v>6105.6</c:v>
                </c:pt>
                <c:pt idx="1909">
                  <c:v>6108.8</c:v>
                </c:pt>
                <c:pt idx="1910">
                  <c:v>6112</c:v>
                </c:pt>
                <c:pt idx="1911">
                  <c:v>6115.2000000000007</c:v>
                </c:pt>
                <c:pt idx="1912">
                  <c:v>6118.4000000000005</c:v>
                </c:pt>
                <c:pt idx="1913">
                  <c:v>6121.6</c:v>
                </c:pt>
                <c:pt idx="1914">
                  <c:v>6124.8</c:v>
                </c:pt>
                <c:pt idx="1915">
                  <c:v>6128</c:v>
                </c:pt>
                <c:pt idx="1916">
                  <c:v>6131.2000000000007</c:v>
                </c:pt>
                <c:pt idx="1917">
                  <c:v>6134.4000000000005</c:v>
                </c:pt>
                <c:pt idx="1918">
                  <c:v>6137.6</c:v>
                </c:pt>
                <c:pt idx="1919">
                  <c:v>6140.8</c:v>
                </c:pt>
                <c:pt idx="1920">
                  <c:v>6144</c:v>
                </c:pt>
                <c:pt idx="1921">
                  <c:v>6147.2000000000007</c:v>
                </c:pt>
                <c:pt idx="1922">
                  <c:v>6150.4000000000005</c:v>
                </c:pt>
                <c:pt idx="1923">
                  <c:v>6153.6</c:v>
                </c:pt>
                <c:pt idx="1924">
                  <c:v>6156.8</c:v>
                </c:pt>
                <c:pt idx="1925">
                  <c:v>6160</c:v>
                </c:pt>
                <c:pt idx="1926">
                  <c:v>6163.2000000000007</c:v>
                </c:pt>
                <c:pt idx="1927">
                  <c:v>6166.4000000000005</c:v>
                </c:pt>
                <c:pt idx="1928">
                  <c:v>6169.6</c:v>
                </c:pt>
                <c:pt idx="1929">
                  <c:v>6172.8</c:v>
                </c:pt>
                <c:pt idx="1930">
                  <c:v>6176</c:v>
                </c:pt>
                <c:pt idx="1931">
                  <c:v>6179.2000000000007</c:v>
                </c:pt>
                <c:pt idx="1932">
                  <c:v>6182.4000000000005</c:v>
                </c:pt>
                <c:pt idx="1933">
                  <c:v>6185.6</c:v>
                </c:pt>
                <c:pt idx="1934">
                  <c:v>6188.8</c:v>
                </c:pt>
                <c:pt idx="1935">
                  <c:v>6192</c:v>
                </c:pt>
                <c:pt idx="1936">
                  <c:v>6195.2000000000007</c:v>
                </c:pt>
                <c:pt idx="1937">
                  <c:v>6198.4000000000005</c:v>
                </c:pt>
                <c:pt idx="1938">
                  <c:v>6201.6</c:v>
                </c:pt>
                <c:pt idx="1939">
                  <c:v>6204.8</c:v>
                </c:pt>
                <c:pt idx="1940">
                  <c:v>6208</c:v>
                </c:pt>
                <c:pt idx="1941">
                  <c:v>6211.2000000000007</c:v>
                </c:pt>
                <c:pt idx="1942">
                  <c:v>6214.4000000000005</c:v>
                </c:pt>
                <c:pt idx="1943">
                  <c:v>6217.6</c:v>
                </c:pt>
                <c:pt idx="1944">
                  <c:v>6220.8</c:v>
                </c:pt>
                <c:pt idx="1945">
                  <c:v>6224</c:v>
                </c:pt>
                <c:pt idx="1946">
                  <c:v>6227.2000000000007</c:v>
                </c:pt>
                <c:pt idx="1947">
                  <c:v>6230.4000000000005</c:v>
                </c:pt>
                <c:pt idx="1948">
                  <c:v>6233.6</c:v>
                </c:pt>
                <c:pt idx="1949">
                  <c:v>6236.8</c:v>
                </c:pt>
                <c:pt idx="1950">
                  <c:v>6240</c:v>
                </c:pt>
                <c:pt idx="1951">
                  <c:v>6243.2000000000007</c:v>
                </c:pt>
                <c:pt idx="1952">
                  <c:v>6246.4000000000005</c:v>
                </c:pt>
                <c:pt idx="1953">
                  <c:v>6249.6</c:v>
                </c:pt>
                <c:pt idx="1954">
                  <c:v>6252.8</c:v>
                </c:pt>
                <c:pt idx="1955">
                  <c:v>6256</c:v>
                </c:pt>
                <c:pt idx="1956">
                  <c:v>6259.2000000000007</c:v>
                </c:pt>
                <c:pt idx="1957">
                  <c:v>6262.4000000000005</c:v>
                </c:pt>
                <c:pt idx="1958">
                  <c:v>6265.6</c:v>
                </c:pt>
                <c:pt idx="1959">
                  <c:v>6268.8</c:v>
                </c:pt>
                <c:pt idx="1960">
                  <c:v>6272</c:v>
                </c:pt>
                <c:pt idx="1961">
                  <c:v>6275.2000000000007</c:v>
                </c:pt>
                <c:pt idx="1962">
                  <c:v>6278.4000000000005</c:v>
                </c:pt>
                <c:pt idx="1963">
                  <c:v>6281.6</c:v>
                </c:pt>
                <c:pt idx="1964">
                  <c:v>6284.8</c:v>
                </c:pt>
                <c:pt idx="1965">
                  <c:v>6288</c:v>
                </c:pt>
                <c:pt idx="1966">
                  <c:v>6291.2000000000007</c:v>
                </c:pt>
                <c:pt idx="1967">
                  <c:v>6294.4000000000005</c:v>
                </c:pt>
                <c:pt idx="1968">
                  <c:v>6297.6</c:v>
                </c:pt>
                <c:pt idx="1969">
                  <c:v>6300.8</c:v>
                </c:pt>
                <c:pt idx="1970">
                  <c:v>6304</c:v>
                </c:pt>
                <c:pt idx="1971">
                  <c:v>6307.2000000000007</c:v>
                </c:pt>
                <c:pt idx="1972">
                  <c:v>6310.4000000000005</c:v>
                </c:pt>
                <c:pt idx="1973">
                  <c:v>6313.6</c:v>
                </c:pt>
                <c:pt idx="1974">
                  <c:v>6316.8</c:v>
                </c:pt>
                <c:pt idx="1975">
                  <c:v>6320</c:v>
                </c:pt>
                <c:pt idx="1976">
                  <c:v>6323.2000000000007</c:v>
                </c:pt>
                <c:pt idx="1977">
                  <c:v>6326.4000000000005</c:v>
                </c:pt>
                <c:pt idx="1978">
                  <c:v>6329.6</c:v>
                </c:pt>
                <c:pt idx="1979">
                  <c:v>6332.8</c:v>
                </c:pt>
                <c:pt idx="1980">
                  <c:v>6336</c:v>
                </c:pt>
                <c:pt idx="1981">
                  <c:v>6339.2000000000007</c:v>
                </c:pt>
                <c:pt idx="1982">
                  <c:v>6342.4000000000005</c:v>
                </c:pt>
                <c:pt idx="1983">
                  <c:v>6345.6</c:v>
                </c:pt>
                <c:pt idx="1984">
                  <c:v>6348.8</c:v>
                </c:pt>
                <c:pt idx="1985">
                  <c:v>6352</c:v>
                </c:pt>
                <c:pt idx="1986">
                  <c:v>6355.2000000000007</c:v>
                </c:pt>
                <c:pt idx="1987">
                  <c:v>6358.4000000000005</c:v>
                </c:pt>
                <c:pt idx="1988">
                  <c:v>6361.6</c:v>
                </c:pt>
                <c:pt idx="1989">
                  <c:v>6364.8</c:v>
                </c:pt>
                <c:pt idx="1990">
                  <c:v>6368</c:v>
                </c:pt>
                <c:pt idx="1991">
                  <c:v>6371.2000000000007</c:v>
                </c:pt>
                <c:pt idx="1992">
                  <c:v>6374.4000000000005</c:v>
                </c:pt>
                <c:pt idx="1993">
                  <c:v>6377.6</c:v>
                </c:pt>
                <c:pt idx="1994">
                  <c:v>6380.8</c:v>
                </c:pt>
                <c:pt idx="1995">
                  <c:v>6384</c:v>
                </c:pt>
                <c:pt idx="1996">
                  <c:v>6387.2000000000007</c:v>
                </c:pt>
                <c:pt idx="1997">
                  <c:v>6390.4000000000005</c:v>
                </c:pt>
                <c:pt idx="1998">
                  <c:v>6393.6</c:v>
                </c:pt>
                <c:pt idx="1999">
                  <c:v>6396.8</c:v>
                </c:pt>
                <c:pt idx="2000">
                  <c:v>6400</c:v>
                </c:pt>
                <c:pt idx="2001">
                  <c:v>6403.2000000000007</c:v>
                </c:pt>
                <c:pt idx="2002">
                  <c:v>6406.4000000000005</c:v>
                </c:pt>
                <c:pt idx="2003">
                  <c:v>6409.6</c:v>
                </c:pt>
                <c:pt idx="2004">
                  <c:v>6412.8</c:v>
                </c:pt>
                <c:pt idx="2005">
                  <c:v>6416</c:v>
                </c:pt>
                <c:pt idx="2006">
                  <c:v>6419.2000000000007</c:v>
                </c:pt>
                <c:pt idx="2007">
                  <c:v>6422.4000000000005</c:v>
                </c:pt>
                <c:pt idx="2008">
                  <c:v>6425.6</c:v>
                </c:pt>
                <c:pt idx="2009">
                  <c:v>6428.8</c:v>
                </c:pt>
                <c:pt idx="2010">
                  <c:v>6432</c:v>
                </c:pt>
                <c:pt idx="2011">
                  <c:v>6435.2000000000007</c:v>
                </c:pt>
                <c:pt idx="2012">
                  <c:v>6438.4000000000005</c:v>
                </c:pt>
                <c:pt idx="2013">
                  <c:v>6441.6</c:v>
                </c:pt>
                <c:pt idx="2014">
                  <c:v>6444.8</c:v>
                </c:pt>
                <c:pt idx="2015">
                  <c:v>6448</c:v>
                </c:pt>
                <c:pt idx="2016">
                  <c:v>6451.2000000000007</c:v>
                </c:pt>
                <c:pt idx="2017">
                  <c:v>6454.4000000000005</c:v>
                </c:pt>
                <c:pt idx="2018">
                  <c:v>6457.6</c:v>
                </c:pt>
                <c:pt idx="2019">
                  <c:v>6460.8</c:v>
                </c:pt>
                <c:pt idx="2020">
                  <c:v>6464</c:v>
                </c:pt>
                <c:pt idx="2021">
                  <c:v>6467.2000000000007</c:v>
                </c:pt>
                <c:pt idx="2022">
                  <c:v>6470.4000000000005</c:v>
                </c:pt>
                <c:pt idx="2023">
                  <c:v>6473.6</c:v>
                </c:pt>
                <c:pt idx="2024">
                  <c:v>6476.8</c:v>
                </c:pt>
                <c:pt idx="2025">
                  <c:v>6480</c:v>
                </c:pt>
                <c:pt idx="2026">
                  <c:v>6483.2000000000007</c:v>
                </c:pt>
                <c:pt idx="2027">
                  <c:v>6486.4000000000005</c:v>
                </c:pt>
                <c:pt idx="2028">
                  <c:v>6489.6</c:v>
                </c:pt>
                <c:pt idx="2029">
                  <c:v>6492.8</c:v>
                </c:pt>
                <c:pt idx="2030">
                  <c:v>6496</c:v>
                </c:pt>
                <c:pt idx="2031">
                  <c:v>6499.2000000000007</c:v>
                </c:pt>
                <c:pt idx="2032">
                  <c:v>6502.4000000000005</c:v>
                </c:pt>
                <c:pt idx="2033">
                  <c:v>6505.6</c:v>
                </c:pt>
                <c:pt idx="2034">
                  <c:v>6508.8</c:v>
                </c:pt>
                <c:pt idx="2035">
                  <c:v>6512</c:v>
                </c:pt>
                <c:pt idx="2036">
                  <c:v>6515.2000000000007</c:v>
                </c:pt>
                <c:pt idx="2037">
                  <c:v>6518.4000000000005</c:v>
                </c:pt>
                <c:pt idx="2038">
                  <c:v>6521.6</c:v>
                </c:pt>
                <c:pt idx="2039">
                  <c:v>6524.8</c:v>
                </c:pt>
                <c:pt idx="2040">
                  <c:v>6528</c:v>
                </c:pt>
                <c:pt idx="2041">
                  <c:v>6531.2000000000007</c:v>
                </c:pt>
                <c:pt idx="2042">
                  <c:v>6534.4000000000005</c:v>
                </c:pt>
                <c:pt idx="2043">
                  <c:v>6537.6</c:v>
                </c:pt>
                <c:pt idx="2044">
                  <c:v>6540.8</c:v>
                </c:pt>
                <c:pt idx="2045">
                  <c:v>6544</c:v>
                </c:pt>
                <c:pt idx="2046">
                  <c:v>6547.2000000000007</c:v>
                </c:pt>
                <c:pt idx="2047">
                  <c:v>6550.4000000000005</c:v>
                </c:pt>
                <c:pt idx="2048">
                  <c:v>6553.6</c:v>
                </c:pt>
                <c:pt idx="2049">
                  <c:v>6556.8</c:v>
                </c:pt>
                <c:pt idx="2050">
                  <c:v>6560</c:v>
                </c:pt>
                <c:pt idx="2051">
                  <c:v>6563.2000000000007</c:v>
                </c:pt>
                <c:pt idx="2052">
                  <c:v>6566.4000000000005</c:v>
                </c:pt>
                <c:pt idx="2053">
                  <c:v>6569.6</c:v>
                </c:pt>
                <c:pt idx="2054">
                  <c:v>6572.8</c:v>
                </c:pt>
                <c:pt idx="2055">
                  <c:v>6576</c:v>
                </c:pt>
                <c:pt idx="2056">
                  <c:v>6579.2000000000007</c:v>
                </c:pt>
                <c:pt idx="2057">
                  <c:v>6582.4000000000005</c:v>
                </c:pt>
                <c:pt idx="2058">
                  <c:v>6585.6</c:v>
                </c:pt>
                <c:pt idx="2059">
                  <c:v>6588.8</c:v>
                </c:pt>
                <c:pt idx="2060">
                  <c:v>6592</c:v>
                </c:pt>
                <c:pt idx="2061">
                  <c:v>6595.2000000000007</c:v>
                </c:pt>
                <c:pt idx="2062">
                  <c:v>6598.4000000000005</c:v>
                </c:pt>
                <c:pt idx="2063">
                  <c:v>6601.6</c:v>
                </c:pt>
                <c:pt idx="2064">
                  <c:v>6604.8</c:v>
                </c:pt>
                <c:pt idx="2065">
                  <c:v>6608</c:v>
                </c:pt>
                <c:pt idx="2066">
                  <c:v>6611.2000000000007</c:v>
                </c:pt>
                <c:pt idx="2067">
                  <c:v>6614.4000000000005</c:v>
                </c:pt>
                <c:pt idx="2068">
                  <c:v>6617.6</c:v>
                </c:pt>
                <c:pt idx="2069">
                  <c:v>6620.8</c:v>
                </c:pt>
                <c:pt idx="2070">
                  <c:v>6624</c:v>
                </c:pt>
                <c:pt idx="2071">
                  <c:v>6627.2000000000007</c:v>
                </c:pt>
                <c:pt idx="2072">
                  <c:v>6630.4000000000005</c:v>
                </c:pt>
                <c:pt idx="2073">
                  <c:v>6633.6</c:v>
                </c:pt>
                <c:pt idx="2074">
                  <c:v>6636.8</c:v>
                </c:pt>
                <c:pt idx="2075">
                  <c:v>6640</c:v>
                </c:pt>
                <c:pt idx="2076">
                  <c:v>6643.2000000000007</c:v>
                </c:pt>
                <c:pt idx="2077">
                  <c:v>6646.4000000000005</c:v>
                </c:pt>
                <c:pt idx="2078">
                  <c:v>6649.6</c:v>
                </c:pt>
                <c:pt idx="2079">
                  <c:v>6652.8</c:v>
                </c:pt>
                <c:pt idx="2080">
                  <c:v>6656</c:v>
                </c:pt>
                <c:pt idx="2081">
                  <c:v>6659.2000000000007</c:v>
                </c:pt>
                <c:pt idx="2082">
                  <c:v>6662.4000000000005</c:v>
                </c:pt>
                <c:pt idx="2083">
                  <c:v>6665.6</c:v>
                </c:pt>
                <c:pt idx="2084">
                  <c:v>6668.8</c:v>
                </c:pt>
                <c:pt idx="2085">
                  <c:v>6672</c:v>
                </c:pt>
                <c:pt idx="2086">
                  <c:v>6675.2000000000007</c:v>
                </c:pt>
                <c:pt idx="2087">
                  <c:v>6678.4000000000005</c:v>
                </c:pt>
                <c:pt idx="2088">
                  <c:v>6681.6</c:v>
                </c:pt>
                <c:pt idx="2089">
                  <c:v>6684.8</c:v>
                </c:pt>
                <c:pt idx="2090">
                  <c:v>6688</c:v>
                </c:pt>
                <c:pt idx="2091">
                  <c:v>6691.2000000000007</c:v>
                </c:pt>
                <c:pt idx="2092">
                  <c:v>6694.4000000000005</c:v>
                </c:pt>
                <c:pt idx="2093">
                  <c:v>6697.6</c:v>
                </c:pt>
                <c:pt idx="2094">
                  <c:v>6700.8</c:v>
                </c:pt>
                <c:pt idx="2095">
                  <c:v>6704</c:v>
                </c:pt>
                <c:pt idx="2096">
                  <c:v>6707.2000000000007</c:v>
                </c:pt>
                <c:pt idx="2097">
                  <c:v>6710.4000000000005</c:v>
                </c:pt>
                <c:pt idx="2098">
                  <c:v>6713.6</c:v>
                </c:pt>
                <c:pt idx="2099">
                  <c:v>6716.8</c:v>
                </c:pt>
                <c:pt idx="2100">
                  <c:v>6720</c:v>
                </c:pt>
                <c:pt idx="2101">
                  <c:v>6723.2000000000007</c:v>
                </c:pt>
                <c:pt idx="2102">
                  <c:v>6726.4000000000005</c:v>
                </c:pt>
                <c:pt idx="2103">
                  <c:v>6729.6</c:v>
                </c:pt>
                <c:pt idx="2104">
                  <c:v>6732.8</c:v>
                </c:pt>
                <c:pt idx="2105">
                  <c:v>6736</c:v>
                </c:pt>
                <c:pt idx="2106">
                  <c:v>6739.2000000000007</c:v>
                </c:pt>
                <c:pt idx="2107">
                  <c:v>6742.4000000000005</c:v>
                </c:pt>
                <c:pt idx="2108">
                  <c:v>6745.6</c:v>
                </c:pt>
                <c:pt idx="2109">
                  <c:v>6748.8</c:v>
                </c:pt>
                <c:pt idx="2110">
                  <c:v>6752</c:v>
                </c:pt>
                <c:pt idx="2111">
                  <c:v>6755.2000000000007</c:v>
                </c:pt>
                <c:pt idx="2112">
                  <c:v>6758.4000000000005</c:v>
                </c:pt>
                <c:pt idx="2113">
                  <c:v>6761.6</c:v>
                </c:pt>
                <c:pt idx="2114">
                  <c:v>6764.8</c:v>
                </c:pt>
                <c:pt idx="2115">
                  <c:v>6768</c:v>
                </c:pt>
                <c:pt idx="2116">
                  <c:v>6771.2000000000007</c:v>
                </c:pt>
                <c:pt idx="2117">
                  <c:v>6774.4000000000005</c:v>
                </c:pt>
                <c:pt idx="2118">
                  <c:v>6777.6</c:v>
                </c:pt>
                <c:pt idx="2119">
                  <c:v>6780.8</c:v>
                </c:pt>
                <c:pt idx="2120">
                  <c:v>6784</c:v>
                </c:pt>
                <c:pt idx="2121">
                  <c:v>6787.2000000000007</c:v>
                </c:pt>
                <c:pt idx="2122">
                  <c:v>6790.4000000000005</c:v>
                </c:pt>
                <c:pt idx="2123">
                  <c:v>6793.6</c:v>
                </c:pt>
                <c:pt idx="2124">
                  <c:v>6796.8</c:v>
                </c:pt>
                <c:pt idx="2125">
                  <c:v>6800</c:v>
                </c:pt>
                <c:pt idx="2126">
                  <c:v>6803.2000000000007</c:v>
                </c:pt>
                <c:pt idx="2127">
                  <c:v>6806.4000000000005</c:v>
                </c:pt>
                <c:pt idx="2128">
                  <c:v>6809.6</c:v>
                </c:pt>
                <c:pt idx="2129">
                  <c:v>6812.8</c:v>
                </c:pt>
                <c:pt idx="2130">
                  <c:v>6816</c:v>
                </c:pt>
                <c:pt idx="2131">
                  <c:v>6819.2000000000007</c:v>
                </c:pt>
                <c:pt idx="2132">
                  <c:v>6822.4000000000005</c:v>
                </c:pt>
                <c:pt idx="2133">
                  <c:v>6825.6</c:v>
                </c:pt>
                <c:pt idx="2134">
                  <c:v>6828.8</c:v>
                </c:pt>
                <c:pt idx="2135">
                  <c:v>6832</c:v>
                </c:pt>
                <c:pt idx="2136">
                  <c:v>6835.2000000000007</c:v>
                </c:pt>
                <c:pt idx="2137">
                  <c:v>6838.4000000000005</c:v>
                </c:pt>
                <c:pt idx="2138">
                  <c:v>6841.6</c:v>
                </c:pt>
                <c:pt idx="2139">
                  <c:v>6844.8</c:v>
                </c:pt>
                <c:pt idx="2140">
                  <c:v>6848</c:v>
                </c:pt>
                <c:pt idx="2141">
                  <c:v>6851.2000000000007</c:v>
                </c:pt>
                <c:pt idx="2142">
                  <c:v>6854.4000000000005</c:v>
                </c:pt>
                <c:pt idx="2143">
                  <c:v>6857.6</c:v>
                </c:pt>
                <c:pt idx="2144">
                  <c:v>6860.8</c:v>
                </c:pt>
                <c:pt idx="2145">
                  <c:v>6864</c:v>
                </c:pt>
                <c:pt idx="2146">
                  <c:v>6867.2000000000007</c:v>
                </c:pt>
                <c:pt idx="2147">
                  <c:v>6870.4000000000005</c:v>
                </c:pt>
                <c:pt idx="2148">
                  <c:v>6873.6</c:v>
                </c:pt>
                <c:pt idx="2149">
                  <c:v>6876.8</c:v>
                </c:pt>
                <c:pt idx="2150">
                  <c:v>6880</c:v>
                </c:pt>
                <c:pt idx="2151">
                  <c:v>6883.2000000000007</c:v>
                </c:pt>
                <c:pt idx="2152">
                  <c:v>6886.4000000000005</c:v>
                </c:pt>
                <c:pt idx="2153">
                  <c:v>6889.6</c:v>
                </c:pt>
                <c:pt idx="2154">
                  <c:v>6892.8</c:v>
                </c:pt>
                <c:pt idx="2155">
                  <c:v>6896</c:v>
                </c:pt>
                <c:pt idx="2156">
                  <c:v>6899.2000000000007</c:v>
                </c:pt>
                <c:pt idx="2157">
                  <c:v>6902.4000000000005</c:v>
                </c:pt>
                <c:pt idx="2158">
                  <c:v>6905.6</c:v>
                </c:pt>
                <c:pt idx="2159">
                  <c:v>6908.8</c:v>
                </c:pt>
                <c:pt idx="2160">
                  <c:v>6912</c:v>
                </c:pt>
                <c:pt idx="2161">
                  <c:v>6915.2000000000007</c:v>
                </c:pt>
                <c:pt idx="2162">
                  <c:v>6918.4000000000005</c:v>
                </c:pt>
                <c:pt idx="2163">
                  <c:v>6921.6</c:v>
                </c:pt>
                <c:pt idx="2164">
                  <c:v>6924.8</c:v>
                </c:pt>
                <c:pt idx="2165">
                  <c:v>6928</c:v>
                </c:pt>
                <c:pt idx="2166">
                  <c:v>6931.2000000000007</c:v>
                </c:pt>
                <c:pt idx="2167">
                  <c:v>6934.4000000000005</c:v>
                </c:pt>
                <c:pt idx="2168">
                  <c:v>6937.6</c:v>
                </c:pt>
                <c:pt idx="2169">
                  <c:v>6940.8</c:v>
                </c:pt>
                <c:pt idx="2170">
                  <c:v>6944</c:v>
                </c:pt>
                <c:pt idx="2171">
                  <c:v>6947.2000000000007</c:v>
                </c:pt>
                <c:pt idx="2172">
                  <c:v>6950.4000000000005</c:v>
                </c:pt>
                <c:pt idx="2173">
                  <c:v>6953.6</c:v>
                </c:pt>
                <c:pt idx="2174">
                  <c:v>6956.8</c:v>
                </c:pt>
                <c:pt idx="2175">
                  <c:v>6960</c:v>
                </c:pt>
                <c:pt idx="2176">
                  <c:v>6963.2000000000007</c:v>
                </c:pt>
                <c:pt idx="2177">
                  <c:v>6966.4000000000005</c:v>
                </c:pt>
                <c:pt idx="2178">
                  <c:v>6969.6</c:v>
                </c:pt>
                <c:pt idx="2179">
                  <c:v>6972.8</c:v>
                </c:pt>
                <c:pt idx="2180">
                  <c:v>6976</c:v>
                </c:pt>
                <c:pt idx="2181">
                  <c:v>6979.2000000000007</c:v>
                </c:pt>
                <c:pt idx="2182">
                  <c:v>6982.4000000000005</c:v>
                </c:pt>
                <c:pt idx="2183">
                  <c:v>6985.6</c:v>
                </c:pt>
                <c:pt idx="2184">
                  <c:v>6988.8</c:v>
                </c:pt>
                <c:pt idx="2185">
                  <c:v>6992</c:v>
                </c:pt>
                <c:pt idx="2186">
                  <c:v>6995.2000000000007</c:v>
                </c:pt>
                <c:pt idx="2187">
                  <c:v>6998.4000000000005</c:v>
                </c:pt>
                <c:pt idx="2188">
                  <c:v>7001.6</c:v>
                </c:pt>
                <c:pt idx="2189">
                  <c:v>7004.8</c:v>
                </c:pt>
                <c:pt idx="2190">
                  <c:v>7008</c:v>
                </c:pt>
                <c:pt idx="2191">
                  <c:v>7011.2000000000007</c:v>
                </c:pt>
                <c:pt idx="2192">
                  <c:v>7014.4000000000005</c:v>
                </c:pt>
                <c:pt idx="2193">
                  <c:v>7017.6</c:v>
                </c:pt>
                <c:pt idx="2194">
                  <c:v>7020.8</c:v>
                </c:pt>
                <c:pt idx="2195">
                  <c:v>7024</c:v>
                </c:pt>
                <c:pt idx="2196">
                  <c:v>7027.2000000000007</c:v>
                </c:pt>
                <c:pt idx="2197">
                  <c:v>7030.4000000000005</c:v>
                </c:pt>
                <c:pt idx="2198">
                  <c:v>7033.6</c:v>
                </c:pt>
                <c:pt idx="2199">
                  <c:v>7036.8</c:v>
                </c:pt>
                <c:pt idx="2200">
                  <c:v>7040</c:v>
                </c:pt>
                <c:pt idx="2201">
                  <c:v>7043.2000000000007</c:v>
                </c:pt>
                <c:pt idx="2202">
                  <c:v>7046.4000000000005</c:v>
                </c:pt>
                <c:pt idx="2203">
                  <c:v>7049.6</c:v>
                </c:pt>
                <c:pt idx="2204">
                  <c:v>7052.8</c:v>
                </c:pt>
                <c:pt idx="2205">
                  <c:v>7056</c:v>
                </c:pt>
                <c:pt idx="2206">
                  <c:v>7059.2000000000007</c:v>
                </c:pt>
                <c:pt idx="2207">
                  <c:v>7062.4000000000005</c:v>
                </c:pt>
                <c:pt idx="2208">
                  <c:v>7065.6</c:v>
                </c:pt>
                <c:pt idx="2209">
                  <c:v>7068.8</c:v>
                </c:pt>
                <c:pt idx="2210">
                  <c:v>7072</c:v>
                </c:pt>
                <c:pt idx="2211">
                  <c:v>7075.2000000000007</c:v>
                </c:pt>
                <c:pt idx="2212">
                  <c:v>7078.4000000000005</c:v>
                </c:pt>
                <c:pt idx="2213">
                  <c:v>7081.6</c:v>
                </c:pt>
                <c:pt idx="2214">
                  <c:v>7084.8</c:v>
                </c:pt>
                <c:pt idx="2215">
                  <c:v>7088</c:v>
                </c:pt>
                <c:pt idx="2216">
                  <c:v>7091.2000000000007</c:v>
                </c:pt>
                <c:pt idx="2217">
                  <c:v>7094.4000000000005</c:v>
                </c:pt>
                <c:pt idx="2218">
                  <c:v>7097.6</c:v>
                </c:pt>
                <c:pt idx="2219">
                  <c:v>7100.8</c:v>
                </c:pt>
                <c:pt idx="2220">
                  <c:v>7104</c:v>
                </c:pt>
                <c:pt idx="2221">
                  <c:v>7107.2000000000007</c:v>
                </c:pt>
                <c:pt idx="2222">
                  <c:v>7110.4000000000005</c:v>
                </c:pt>
                <c:pt idx="2223">
                  <c:v>7113.6</c:v>
                </c:pt>
                <c:pt idx="2224">
                  <c:v>7116.8</c:v>
                </c:pt>
                <c:pt idx="2225">
                  <c:v>7120</c:v>
                </c:pt>
                <c:pt idx="2226">
                  <c:v>7123.2000000000007</c:v>
                </c:pt>
                <c:pt idx="2227">
                  <c:v>7126.4000000000005</c:v>
                </c:pt>
                <c:pt idx="2228">
                  <c:v>7129.6</c:v>
                </c:pt>
                <c:pt idx="2229">
                  <c:v>7132.8</c:v>
                </c:pt>
                <c:pt idx="2230">
                  <c:v>7136</c:v>
                </c:pt>
                <c:pt idx="2231">
                  <c:v>7139.2000000000007</c:v>
                </c:pt>
                <c:pt idx="2232">
                  <c:v>7142.4000000000005</c:v>
                </c:pt>
                <c:pt idx="2233">
                  <c:v>7145.6</c:v>
                </c:pt>
                <c:pt idx="2234">
                  <c:v>7148.8</c:v>
                </c:pt>
                <c:pt idx="2235">
                  <c:v>7152</c:v>
                </c:pt>
                <c:pt idx="2236">
                  <c:v>7155.2000000000007</c:v>
                </c:pt>
                <c:pt idx="2237">
                  <c:v>7158.4000000000005</c:v>
                </c:pt>
                <c:pt idx="2238">
                  <c:v>7161.6</c:v>
                </c:pt>
                <c:pt idx="2239">
                  <c:v>7164.8</c:v>
                </c:pt>
                <c:pt idx="2240">
                  <c:v>7168</c:v>
                </c:pt>
                <c:pt idx="2241">
                  <c:v>7171.2000000000007</c:v>
                </c:pt>
                <c:pt idx="2242">
                  <c:v>7174.4000000000005</c:v>
                </c:pt>
                <c:pt idx="2243">
                  <c:v>7177.6</c:v>
                </c:pt>
                <c:pt idx="2244">
                  <c:v>7180.8</c:v>
                </c:pt>
                <c:pt idx="2245">
                  <c:v>7184</c:v>
                </c:pt>
                <c:pt idx="2246">
                  <c:v>7187.2000000000007</c:v>
                </c:pt>
                <c:pt idx="2247">
                  <c:v>7190.4000000000005</c:v>
                </c:pt>
                <c:pt idx="2248">
                  <c:v>7193.6</c:v>
                </c:pt>
                <c:pt idx="2249">
                  <c:v>7196.8</c:v>
                </c:pt>
                <c:pt idx="2250">
                  <c:v>7200</c:v>
                </c:pt>
                <c:pt idx="2251">
                  <c:v>7203.2000000000007</c:v>
                </c:pt>
                <c:pt idx="2252">
                  <c:v>7206.4000000000005</c:v>
                </c:pt>
                <c:pt idx="2253">
                  <c:v>7209.6</c:v>
                </c:pt>
                <c:pt idx="2254">
                  <c:v>7212.8</c:v>
                </c:pt>
                <c:pt idx="2255">
                  <c:v>7216</c:v>
                </c:pt>
                <c:pt idx="2256">
                  <c:v>7219.2000000000007</c:v>
                </c:pt>
                <c:pt idx="2257">
                  <c:v>7222.4000000000005</c:v>
                </c:pt>
                <c:pt idx="2258">
                  <c:v>7225.6</c:v>
                </c:pt>
                <c:pt idx="2259">
                  <c:v>7228.8</c:v>
                </c:pt>
                <c:pt idx="2260">
                  <c:v>7232</c:v>
                </c:pt>
                <c:pt idx="2261">
                  <c:v>7235.2000000000007</c:v>
                </c:pt>
                <c:pt idx="2262">
                  <c:v>7238.4000000000005</c:v>
                </c:pt>
                <c:pt idx="2263">
                  <c:v>7241.6</c:v>
                </c:pt>
                <c:pt idx="2264">
                  <c:v>7244.8</c:v>
                </c:pt>
                <c:pt idx="2265">
                  <c:v>7248</c:v>
                </c:pt>
                <c:pt idx="2266">
                  <c:v>7251.2000000000007</c:v>
                </c:pt>
                <c:pt idx="2267">
                  <c:v>7254.4000000000005</c:v>
                </c:pt>
                <c:pt idx="2268">
                  <c:v>7257.6</c:v>
                </c:pt>
                <c:pt idx="2269">
                  <c:v>7260.8</c:v>
                </c:pt>
                <c:pt idx="2270">
                  <c:v>7264</c:v>
                </c:pt>
                <c:pt idx="2271">
                  <c:v>7267.2000000000007</c:v>
                </c:pt>
                <c:pt idx="2272">
                  <c:v>7270.4000000000005</c:v>
                </c:pt>
                <c:pt idx="2273">
                  <c:v>7273.6</c:v>
                </c:pt>
                <c:pt idx="2274">
                  <c:v>7276.8</c:v>
                </c:pt>
                <c:pt idx="2275">
                  <c:v>7280</c:v>
                </c:pt>
                <c:pt idx="2276">
                  <c:v>7283.2000000000007</c:v>
                </c:pt>
                <c:pt idx="2277">
                  <c:v>7286.4000000000005</c:v>
                </c:pt>
                <c:pt idx="2278">
                  <c:v>7289.6</c:v>
                </c:pt>
                <c:pt idx="2279">
                  <c:v>7292.8</c:v>
                </c:pt>
                <c:pt idx="2280">
                  <c:v>7296</c:v>
                </c:pt>
                <c:pt idx="2281">
                  <c:v>7299.2000000000007</c:v>
                </c:pt>
                <c:pt idx="2282">
                  <c:v>7302.4000000000005</c:v>
                </c:pt>
                <c:pt idx="2283">
                  <c:v>7305.6</c:v>
                </c:pt>
                <c:pt idx="2284">
                  <c:v>7308.8</c:v>
                </c:pt>
                <c:pt idx="2285">
                  <c:v>7312</c:v>
                </c:pt>
                <c:pt idx="2286">
                  <c:v>7315.2000000000007</c:v>
                </c:pt>
                <c:pt idx="2287">
                  <c:v>7318.4000000000005</c:v>
                </c:pt>
                <c:pt idx="2288">
                  <c:v>7321.6</c:v>
                </c:pt>
                <c:pt idx="2289">
                  <c:v>7324.8</c:v>
                </c:pt>
                <c:pt idx="2290">
                  <c:v>7328</c:v>
                </c:pt>
                <c:pt idx="2291">
                  <c:v>7331.2000000000007</c:v>
                </c:pt>
                <c:pt idx="2292">
                  <c:v>7334.4000000000005</c:v>
                </c:pt>
                <c:pt idx="2293">
                  <c:v>7337.6</c:v>
                </c:pt>
                <c:pt idx="2294">
                  <c:v>7340.8</c:v>
                </c:pt>
                <c:pt idx="2295">
                  <c:v>7344</c:v>
                </c:pt>
                <c:pt idx="2296">
                  <c:v>7347.2000000000007</c:v>
                </c:pt>
                <c:pt idx="2297">
                  <c:v>7350.4000000000005</c:v>
                </c:pt>
                <c:pt idx="2298">
                  <c:v>7353.6</c:v>
                </c:pt>
                <c:pt idx="2299">
                  <c:v>7356.8</c:v>
                </c:pt>
                <c:pt idx="2300">
                  <c:v>7360</c:v>
                </c:pt>
                <c:pt idx="2301">
                  <c:v>7363.2000000000007</c:v>
                </c:pt>
                <c:pt idx="2302">
                  <c:v>7366.4000000000005</c:v>
                </c:pt>
                <c:pt idx="2303">
                  <c:v>7369.6</c:v>
                </c:pt>
                <c:pt idx="2304">
                  <c:v>7372.8</c:v>
                </c:pt>
                <c:pt idx="2305">
                  <c:v>7376</c:v>
                </c:pt>
                <c:pt idx="2306">
                  <c:v>7379.2000000000007</c:v>
                </c:pt>
                <c:pt idx="2307">
                  <c:v>7382.4000000000005</c:v>
                </c:pt>
                <c:pt idx="2308">
                  <c:v>7385.6</c:v>
                </c:pt>
                <c:pt idx="2309">
                  <c:v>7388.8</c:v>
                </c:pt>
                <c:pt idx="2310">
                  <c:v>7392</c:v>
                </c:pt>
                <c:pt idx="2311">
                  <c:v>7395.2000000000007</c:v>
                </c:pt>
                <c:pt idx="2312">
                  <c:v>7398.4000000000005</c:v>
                </c:pt>
                <c:pt idx="2313">
                  <c:v>7401.6</c:v>
                </c:pt>
                <c:pt idx="2314">
                  <c:v>7404.8</c:v>
                </c:pt>
                <c:pt idx="2315">
                  <c:v>7408</c:v>
                </c:pt>
                <c:pt idx="2316">
                  <c:v>7411.2000000000007</c:v>
                </c:pt>
                <c:pt idx="2317">
                  <c:v>7414.4000000000005</c:v>
                </c:pt>
                <c:pt idx="2318">
                  <c:v>7417.6</c:v>
                </c:pt>
                <c:pt idx="2319">
                  <c:v>7420.8</c:v>
                </c:pt>
                <c:pt idx="2320">
                  <c:v>7424</c:v>
                </c:pt>
                <c:pt idx="2321">
                  <c:v>7427.2000000000007</c:v>
                </c:pt>
                <c:pt idx="2322">
                  <c:v>7430.4000000000005</c:v>
                </c:pt>
                <c:pt idx="2323">
                  <c:v>7433.6</c:v>
                </c:pt>
                <c:pt idx="2324">
                  <c:v>7436.8</c:v>
                </c:pt>
                <c:pt idx="2325">
                  <c:v>7440</c:v>
                </c:pt>
                <c:pt idx="2326">
                  <c:v>7443.2000000000007</c:v>
                </c:pt>
                <c:pt idx="2327">
                  <c:v>7446.4000000000005</c:v>
                </c:pt>
                <c:pt idx="2328">
                  <c:v>7449.6</c:v>
                </c:pt>
                <c:pt idx="2329">
                  <c:v>7452.8</c:v>
                </c:pt>
                <c:pt idx="2330">
                  <c:v>7456</c:v>
                </c:pt>
                <c:pt idx="2331">
                  <c:v>7459.2000000000007</c:v>
                </c:pt>
                <c:pt idx="2332">
                  <c:v>7462.4000000000005</c:v>
                </c:pt>
                <c:pt idx="2333">
                  <c:v>7465.6</c:v>
                </c:pt>
                <c:pt idx="2334">
                  <c:v>7468.8</c:v>
                </c:pt>
                <c:pt idx="2335">
                  <c:v>7472</c:v>
                </c:pt>
                <c:pt idx="2336">
                  <c:v>7475.2000000000007</c:v>
                </c:pt>
                <c:pt idx="2337">
                  <c:v>7478.4000000000005</c:v>
                </c:pt>
                <c:pt idx="2338">
                  <c:v>7481.6</c:v>
                </c:pt>
                <c:pt idx="2339">
                  <c:v>7484.8</c:v>
                </c:pt>
                <c:pt idx="2340">
                  <c:v>7488</c:v>
                </c:pt>
                <c:pt idx="2341">
                  <c:v>7491.2000000000007</c:v>
                </c:pt>
                <c:pt idx="2342">
                  <c:v>7494.4000000000005</c:v>
                </c:pt>
                <c:pt idx="2343">
                  <c:v>7497.6</c:v>
                </c:pt>
                <c:pt idx="2344">
                  <c:v>7500.8</c:v>
                </c:pt>
                <c:pt idx="2345">
                  <c:v>7504</c:v>
                </c:pt>
                <c:pt idx="2346">
                  <c:v>7507.2000000000007</c:v>
                </c:pt>
                <c:pt idx="2347">
                  <c:v>7510.4000000000005</c:v>
                </c:pt>
                <c:pt idx="2348">
                  <c:v>7513.6</c:v>
                </c:pt>
                <c:pt idx="2349">
                  <c:v>7516.8</c:v>
                </c:pt>
                <c:pt idx="2350">
                  <c:v>7520</c:v>
                </c:pt>
                <c:pt idx="2351">
                  <c:v>7523.2000000000007</c:v>
                </c:pt>
                <c:pt idx="2352">
                  <c:v>7526.4000000000005</c:v>
                </c:pt>
                <c:pt idx="2353">
                  <c:v>7529.6</c:v>
                </c:pt>
                <c:pt idx="2354">
                  <c:v>7532.8</c:v>
                </c:pt>
                <c:pt idx="2355">
                  <c:v>7536</c:v>
                </c:pt>
                <c:pt idx="2356">
                  <c:v>7539.2000000000007</c:v>
                </c:pt>
                <c:pt idx="2357">
                  <c:v>7542.4000000000005</c:v>
                </c:pt>
                <c:pt idx="2358">
                  <c:v>7545.6</c:v>
                </c:pt>
                <c:pt idx="2359">
                  <c:v>7548.8</c:v>
                </c:pt>
                <c:pt idx="2360">
                  <c:v>7552</c:v>
                </c:pt>
                <c:pt idx="2361">
                  <c:v>7555.2000000000007</c:v>
                </c:pt>
                <c:pt idx="2362">
                  <c:v>7558.4000000000005</c:v>
                </c:pt>
                <c:pt idx="2363">
                  <c:v>7561.6</c:v>
                </c:pt>
                <c:pt idx="2364">
                  <c:v>7564.8</c:v>
                </c:pt>
                <c:pt idx="2365">
                  <c:v>7568</c:v>
                </c:pt>
                <c:pt idx="2366">
                  <c:v>7571.2000000000007</c:v>
                </c:pt>
                <c:pt idx="2367">
                  <c:v>7574.4000000000005</c:v>
                </c:pt>
                <c:pt idx="2368">
                  <c:v>7577.6</c:v>
                </c:pt>
                <c:pt idx="2369">
                  <c:v>7580.8</c:v>
                </c:pt>
                <c:pt idx="2370">
                  <c:v>7584</c:v>
                </c:pt>
                <c:pt idx="2371">
                  <c:v>7587.2000000000007</c:v>
                </c:pt>
                <c:pt idx="2372">
                  <c:v>7590.4000000000005</c:v>
                </c:pt>
                <c:pt idx="2373">
                  <c:v>7593.6</c:v>
                </c:pt>
                <c:pt idx="2374">
                  <c:v>7596.8</c:v>
                </c:pt>
                <c:pt idx="2375">
                  <c:v>7600</c:v>
                </c:pt>
                <c:pt idx="2376">
                  <c:v>7603.2000000000007</c:v>
                </c:pt>
                <c:pt idx="2377">
                  <c:v>7606.4000000000005</c:v>
                </c:pt>
                <c:pt idx="2378">
                  <c:v>7609.6</c:v>
                </c:pt>
                <c:pt idx="2379">
                  <c:v>7612.8</c:v>
                </c:pt>
                <c:pt idx="2380">
                  <c:v>7616</c:v>
                </c:pt>
                <c:pt idx="2381">
                  <c:v>7619.2000000000007</c:v>
                </c:pt>
                <c:pt idx="2382">
                  <c:v>7622.4000000000005</c:v>
                </c:pt>
                <c:pt idx="2383">
                  <c:v>7625.6</c:v>
                </c:pt>
                <c:pt idx="2384">
                  <c:v>7628.8</c:v>
                </c:pt>
                <c:pt idx="2385">
                  <c:v>7632</c:v>
                </c:pt>
                <c:pt idx="2386">
                  <c:v>7635.2000000000007</c:v>
                </c:pt>
                <c:pt idx="2387">
                  <c:v>7638.4000000000005</c:v>
                </c:pt>
                <c:pt idx="2388">
                  <c:v>7641.6</c:v>
                </c:pt>
                <c:pt idx="2389">
                  <c:v>7644.8</c:v>
                </c:pt>
                <c:pt idx="2390">
                  <c:v>7648</c:v>
                </c:pt>
                <c:pt idx="2391">
                  <c:v>7651.2000000000007</c:v>
                </c:pt>
                <c:pt idx="2392">
                  <c:v>7654.4000000000005</c:v>
                </c:pt>
                <c:pt idx="2393">
                  <c:v>7657.6</c:v>
                </c:pt>
                <c:pt idx="2394">
                  <c:v>7660.8</c:v>
                </c:pt>
                <c:pt idx="2395">
                  <c:v>7664</c:v>
                </c:pt>
                <c:pt idx="2396">
                  <c:v>7667.2000000000007</c:v>
                </c:pt>
                <c:pt idx="2397">
                  <c:v>7670.4000000000005</c:v>
                </c:pt>
                <c:pt idx="2398">
                  <c:v>7673.6</c:v>
                </c:pt>
                <c:pt idx="2399">
                  <c:v>7676.8</c:v>
                </c:pt>
                <c:pt idx="2400">
                  <c:v>7680</c:v>
                </c:pt>
                <c:pt idx="2401">
                  <c:v>7683.2000000000007</c:v>
                </c:pt>
                <c:pt idx="2402">
                  <c:v>7686.4000000000005</c:v>
                </c:pt>
                <c:pt idx="2403">
                  <c:v>7689.6</c:v>
                </c:pt>
                <c:pt idx="2404">
                  <c:v>7692.8</c:v>
                </c:pt>
                <c:pt idx="2405">
                  <c:v>7696</c:v>
                </c:pt>
                <c:pt idx="2406">
                  <c:v>7699.2000000000007</c:v>
                </c:pt>
                <c:pt idx="2407">
                  <c:v>7702.4000000000005</c:v>
                </c:pt>
                <c:pt idx="2408">
                  <c:v>7705.6</c:v>
                </c:pt>
                <c:pt idx="2409">
                  <c:v>7708.8</c:v>
                </c:pt>
                <c:pt idx="2410">
                  <c:v>7712</c:v>
                </c:pt>
                <c:pt idx="2411">
                  <c:v>7715.2000000000007</c:v>
                </c:pt>
                <c:pt idx="2412">
                  <c:v>7718.4000000000005</c:v>
                </c:pt>
                <c:pt idx="2413">
                  <c:v>7721.6</c:v>
                </c:pt>
                <c:pt idx="2414">
                  <c:v>7724.8</c:v>
                </c:pt>
                <c:pt idx="2415">
                  <c:v>7728</c:v>
                </c:pt>
                <c:pt idx="2416">
                  <c:v>7731.2000000000007</c:v>
                </c:pt>
                <c:pt idx="2417">
                  <c:v>7734.4000000000005</c:v>
                </c:pt>
                <c:pt idx="2418">
                  <c:v>7737.6</c:v>
                </c:pt>
                <c:pt idx="2419">
                  <c:v>7740.8</c:v>
                </c:pt>
                <c:pt idx="2420">
                  <c:v>7744</c:v>
                </c:pt>
                <c:pt idx="2421">
                  <c:v>7747.2000000000007</c:v>
                </c:pt>
                <c:pt idx="2422">
                  <c:v>7750.4000000000005</c:v>
                </c:pt>
                <c:pt idx="2423">
                  <c:v>7753.6</c:v>
                </c:pt>
                <c:pt idx="2424">
                  <c:v>7756.8</c:v>
                </c:pt>
                <c:pt idx="2425">
                  <c:v>7760</c:v>
                </c:pt>
                <c:pt idx="2426">
                  <c:v>7763.2000000000007</c:v>
                </c:pt>
                <c:pt idx="2427">
                  <c:v>7766.4000000000005</c:v>
                </c:pt>
                <c:pt idx="2428">
                  <c:v>7769.6</c:v>
                </c:pt>
                <c:pt idx="2429">
                  <c:v>7772.8</c:v>
                </c:pt>
                <c:pt idx="2430">
                  <c:v>7776</c:v>
                </c:pt>
                <c:pt idx="2431">
                  <c:v>7779.2000000000007</c:v>
                </c:pt>
                <c:pt idx="2432">
                  <c:v>7782.4000000000005</c:v>
                </c:pt>
                <c:pt idx="2433">
                  <c:v>7785.6</c:v>
                </c:pt>
                <c:pt idx="2434">
                  <c:v>7788.8</c:v>
                </c:pt>
                <c:pt idx="2435">
                  <c:v>7792</c:v>
                </c:pt>
                <c:pt idx="2436">
                  <c:v>7795.2000000000007</c:v>
                </c:pt>
                <c:pt idx="2437">
                  <c:v>7798.4000000000005</c:v>
                </c:pt>
                <c:pt idx="2438">
                  <c:v>7801.6</c:v>
                </c:pt>
                <c:pt idx="2439">
                  <c:v>7804.8</c:v>
                </c:pt>
                <c:pt idx="2440">
                  <c:v>7808</c:v>
                </c:pt>
                <c:pt idx="2441">
                  <c:v>7811.2000000000007</c:v>
                </c:pt>
                <c:pt idx="2442">
                  <c:v>7814.4000000000005</c:v>
                </c:pt>
                <c:pt idx="2443">
                  <c:v>7817.6</c:v>
                </c:pt>
                <c:pt idx="2444">
                  <c:v>7820.8</c:v>
                </c:pt>
                <c:pt idx="2445">
                  <c:v>7824</c:v>
                </c:pt>
                <c:pt idx="2446">
                  <c:v>7827.2000000000007</c:v>
                </c:pt>
                <c:pt idx="2447">
                  <c:v>7830.4000000000005</c:v>
                </c:pt>
                <c:pt idx="2448">
                  <c:v>7833.6</c:v>
                </c:pt>
                <c:pt idx="2449">
                  <c:v>7836.8</c:v>
                </c:pt>
                <c:pt idx="2450">
                  <c:v>7840</c:v>
                </c:pt>
                <c:pt idx="2451">
                  <c:v>7843.2000000000007</c:v>
                </c:pt>
                <c:pt idx="2452">
                  <c:v>7846.4000000000005</c:v>
                </c:pt>
                <c:pt idx="2453">
                  <c:v>7849.6</c:v>
                </c:pt>
                <c:pt idx="2454">
                  <c:v>7852.8</c:v>
                </c:pt>
                <c:pt idx="2455">
                  <c:v>7856</c:v>
                </c:pt>
                <c:pt idx="2456">
                  <c:v>7859.2000000000007</c:v>
                </c:pt>
                <c:pt idx="2457">
                  <c:v>7862.4000000000005</c:v>
                </c:pt>
                <c:pt idx="2458">
                  <c:v>7865.6</c:v>
                </c:pt>
                <c:pt idx="2459">
                  <c:v>7868.8</c:v>
                </c:pt>
                <c:pt idx="2460">
                  <c:v>7872</c:v>
                </c:pt>
                <c:pt idx="2461">
                  <c:v>7875.2000000000007</c:v>
                </c:pt>
                <c:pt idx="2462">
                  <c:v>7878.4000000000005</c:v>
                </c:pt>
                <c:pt idx="2463">
                  <c:v>7881.6</c:v>
                </c:pt>
                <c:pt idx="2464">
                  <c:v>7884.8</c:v>
                </c:pt>
                <c:pt idx="2465">
                  <c:v>7888</c:v>
                </c:pt>
                <c:pt idx="2466">
                  <c:v>7891.2000000000007</c:v>
                </c:pt>
                <c:pt idx="2467">
                  <c:v>7894.4000000000005</c:v>
                </c:pt>
                <c:pt idx="2468">
                  <c:v>7897.6</c:v>
                </c:pt>
                <c:pt idx="2469">
                  <c:v>7900.8</c:v>
                </c:pt>
                <c:pt idx="2470">
                  <c:v>7904</c:v>
                </c:pt>
                <c:pt idx="2471">
                  <c:v>7907.2000000000007</c:v>
                </c:pt>
                <c:pt idx="2472">
                  <c:v>7910.4000000000005</c:v>
                </c:pt>
                <c:pt idx="2473">
                  <c:v>7913.6</c:v>
                </c:pt>
                <c:pt idx="2474">
                  <c:v>7916.8</c:v>
                </c:pt>
                <c:pt idx="2475">
                  <c:v>7920</c:v>
                </c:pt>
                <c:pt idx="2476">
                  <c:v>7923.2000000000007</c:v>
                </c:pt>
                <c:pt idx="2477">
                  <c:v>7926.4000000000005</c:v>
                </c:pt>
                <c:pt idx="2478">
                  <c:v>7929.6</c:v>
                </c:pt>
                <c:pt idx="2479">
                  <c:v>7932.8</c:v>
                </c:pt>
                <c:pt idx="2480">
                  <c:v>7936</c:v>
                </c:pt>
                <c:pt idx="2481">
                  <c:v>7939.2000000000007</c:v>
                </c:pt>
                <c:pt idx="2482">
                  <c:v>7942.4000000000005</c:v>
                </c:pt>
                <c:pt idx="2483">
                  <c:v>7945.6</c:v>
                </c:pt>
                <c:pt idx="2484">
                  <c:v>7948.8</c:v>
                </c:pt>
                <c:pt idx="2485">
                  <c:v>7952</c:v>
                </c:pt>
                <c:pt idx="2486">
                  <c:v>7955.2000000000007</c:v>
                </c:pt>
                <c:pt idx="2487">
                  <c:v>7958.4000000000005</c:v>
                </c:pt>
                <c:pt idx="2488">
                  <c:v>7961.6</c:v>
                </c:pt>
                <c:pt idx="2489">
                  <c:v>7964.8</c:v>
                </c:pt>
                <c:pt idx="2490">
                  <c:v>7968</c:v>
                </c:pt>
                <c:pt idx="2491">
                  <c:v>7971.2000000000007</c:v>
                </c:pt>
                <c:pt idx="2492">
                  <c:v>7974.4000000000005</c:v>
                </c:pt>
                <c:pt idx="2493">
                  <c:v>7977.6</c:v>
                </c:pt>
                <c:pt idx="2494">
                  <c:v>7980.8</c:v>
                </c:pt>
                <c:pt idx="2495">
                  <c:v>7984</c:v>
                </c:pt>
                <c:pt idx="2496">
                  <c:v>7987.2000000000007</c:v>
                </c:pt>
                <c:pt idx="2497">
                  <c:v>7990.4000000000005</c:v>
                </c:pt>
                <c:pt idx="2498">
                  <c:v>7993.6</c:v>
                </c:pt>
                <c:pt idx="2499">
                  <c:v>7996.8</c:v>
                </c:pt>
                <c:pt idx="2500">
                  <c:v>8000</c:v>
                </c:pt>
                <c:pt idx="2501">
                  <c:v>8003.2000000000007</c:v>
                </c:pt>
                <c:pt idx="2502">
                  <c:v>8006.4000000000005</c:v>
                </c:pt>
                <c:pt idx="2503">
                  <c:v>8009.6</c:v>
                </c:pt>
                <c:pt idx="2504">
                  <c:v>8012.8</c:v>
                </c:pt>
                <c:pt idx="2505">
                  <c:v>8016</c:v>
                </c:pt>
                <c:pt idx="2506">
                  <c:v>8019.2000000000007</c:v>
                </c:pt>
                <c:pt idx="2507">
                  <c:v>8022.4000000000005</c:v>
                </c:pt>
                <c:pt idx="2508">
                  <c:v>8025.6</c:v>
                </c:pt>
                <c:pt idx="2509">
                  <c:v>8028.8</c:v>
                </c:pt>
                <c:pt idx="2510">
                  <c:v>8032</c:v>
                </c:pt>
                <c:pt idx="2511">
                  <c:v>8035.2000000000007</c:v>
                </c:pt>
                <c:pt idx="2512">
                  <c:v>8038.4000000000005</c:v>
                </c:pt>
                <c:pt idx="2513">
                  <c:v>8041.6</c:v>
                </c:pt>
                <c:pt idx="2514">
                  <c:v>8044.8</c:v>
                </c:pt>
                <c:pt idx="2515">
                  <c:v>8048</c:v>
                </c:pt>
                <c:pt idx="2516">
                  <c:v>8051.2000000000007</c:v>
                </c:pt>
                <c:pt idx="2517">
                  <c:v>8054.4000000000005</c:v>
                </c:pt>
                <c:pt idx="2518">
                  <c:v>8057.6</c:v>
                </c:pt>
                <c:pt idx="2519">
                  <c:v>8060.8</c:v>
                </c:pt>
                <c:pt idx="2520">
                  <c:v>8064</c:v>
                </c:pt>
                <c:pt idx="2521">
                  <c:v>8067.2000000000007</c:v>
                </c:pt>
                <c:pt idx="2522">
                  <c:v>8070.4000000000005</c:v>
                </c:pt>
                <c:pt idx="2523">
                  <c:v>8073.6</c:v>
                </c:pt>
                <c:pt idx="2524">
                  <c:v>8076.8</c:v>
                </c:pt>
                <c:pt idx="2525">
                  <c:v>8080</c:v>
                </c:pt>
                <c:pt idx="2526">
                  <c:v>8083.2000000000007</c:v>
                </c:pt>
                <c:pt idx="2527">
                  <c:v>8086.4000000000005</c:v>
                </c:pt>
                <c:pt idx="2528">
                  <c:v>8089.6</c:v>
                </c:pt>
                <c:pt idx="2529">
                  <c:v>8092.8</c:v>
                </c:pt>
                <c:pt idx="2530">
                  <c:v>8096</c:v>
                </c:pt>
                <c:pt idx="2531">
                  <c:v>8099.2000000000007</c:v>
                </c:pt>
                <c:pt idx="2532">
                  <c:v>8102.4000000000005</c:v>
                </c:pt>
                <c:pt idx="2533">
                  <c:v>8105.6</c:v>
                </c:pt>
                <c:pt idx="2534">
                  <c:v>8108.8</c:v>
                </c:pt>
                <c:pt idx="2535">
                  <c:v>8112</c:v>
                </c:pt>
                <c:pt idx="2536">
                  <c:v>8115.2000000000007</c:v>
                </c:pt>
                <c:pt idx="2537">
                  <c:v>8118.4000000000005</c:v>
                </c:pt>
                <c:pt idx="2538">
                  <c:v>8121.6</c:v>
                </c:pt>
                <c:pt idx="2539">
                  <c:v>8124.8</c:v>
                </c:pt>
                <c:pt idx="2540">
                  <c:v>8128</c:v>
                </c:pt>
                <c:pt idx="2541">
                  <c:v>8131.2000000000007</c:v>
                </c:pt>
                <c:pt idx="2542">
                  <c:v>8134.4000000000005</c:v>
                </c:pt>
                <c:pt idx="2543">
                  <c:v>8137.6</c:v>
                </c:pt>
                <c:pt idx="2544">
                  <c:v>8140.8</c:v>
                </c:pt>
                <c:pt idx="2545">
                  <c:v>8144</c:v>
                </c:pt>
                <c:pt idx="2546">
                  <c:v>8147.2000000000007</c:v>
                </c:pt>
                <c:pt idx="2547">
                  <c:v>8150.4000000000005</c:v>
                </c:pt>
                <c:pt idx="2548">
                  <c:v>8153.6</c:v>
                </c:pt>
                <c:pt idx="2549">
                  <c:v>8156.8</c:v>
                </c:pt>
                <c:pt idx="2550">
                  <c:v>8160</c:v>
                </c:pt>
                <c:pt idx="2551">
                  <c:v>8163.2000000000007</c:v>
                </c:pt>
                <c:pt idx="2552">
                  <c:v>8166.4000000000005</c:v>
                </c:pt>
                <c:pt idx="2553">
                  <c:v>8169.6</c:v>
                </c:pt>
                <c:pt idx="2554">
                  <c:v>8172.8</c:v>
                </c:pt>
                <c:pt idx="2555">
                  <c:v>8176</c:v>
                </c:pt>
                <c:pt idx="2556">
                  <c:v>8179.2000000000007</c:v>
                </c:pt>
                <c:pt idx="2557">
                  <c:v>8182.4000000000005</c:v>
                </c:pt>
                <c:pt idx="2558">
                  <c:v>8185.6</c:v>
                </c:pt>
                <c:pt idx="2559">
                  <c:v>8188.8</c:v>
                </c:pt>
                <c:pt idx="2560">
                  <c:v>8192</c:v>
                </c:pt>
                <c:pt idx="2561">
                  <c:v>8195.2000000000007</c:v>
                </c:pt>
                <c:pt idx="2562">
                  <c:v>8198.4</c:v>
                </c:pt>
                <c:pt idx="2563">
                  <c:v>8201.6</c:v>
                </c:pt>
                <c:pt idx="2564">
                  <c:v>8204.8000000000011</c:v>
                </c:pt>
                <c:pt idx="2565">
                  <c:v>8208</c:v>
                </c:pt>
                <c:pt idx="2566">
                  <c:v>8211.2000000000007</c:v>
                </c:pt>
                <c:pt idx="2567">
                  <c:v>8214.4</c:v>
                </c:pt>
                <c:pt idx="2568">
                  <c:v>8217.6</c:v>
                </c:pt>
                <c:pt idx="2569">
                  <c:v>8220.8000000000011</c:v>
                </c:pt>
                <c:pt idx="2570">
                  <c:v>8224</c:v>
                </c:pt>
                <c:pt idx="2571">
                  <c:v>8227.2000000000007</c:v>
                </c:pt>
                <c:pt idx="2572">
                  <c:v>8230.4</c:v>
                </c:pt>
                <c:pt idx="2573">
                  <c:v>8233.6</c:v>
                </c:pt>
                <c:pt idx="2574">
                  <c:v>8236.8000000000011</c:v>
                </c:pt>
                <c:pt idx="2575">
                  <c:v>8240</c:v>
                </c:pt>
                <c:pt idx="2576">
                  <c:v>8243.2000000000007</c:v>
                </c:pt>
                <c:pt idx="2577">
                  <c:v>8246.4</c:v>
                </c:pt>
                <c:pt idx="2578">
                  <c:v>8249.6</c:v>
                </c:pt>
                <c:pt idx="2579">
                  <c:v>8252.8000000000011</c:v>
                </c:pt>
                <c:pt idx="2580">
                  <c:v>8256</c:v>
                </c:pt>
                <c:pt idx="2581">
                  <c:v>8259.2000000000007</c:v>
                </c:pt>
                <c:pt idx="2582">
                  <c:v>8262.4</c:v>
                </c:pt>
                <c:pt idx="2583">
                  <c:v>8265.6</c:v>
                </c:pt>
                <c:pt idx="2584">
                  <c:v>8268.8000000000011</c:v>
                </c:pt>
                <c:pt idx="2585">
                  <c:v>8272</c:v>
                </c:pt>
                <c:pt idx="2586">
                  <c:v>8275.2000000000007</c:v>
                </c:pt>
                <c:pt idx="2587">
                  <c:v>8278.4</c:v>
                </c:pt>
                <c:pt idx="2588">
                  <c:v>8281.6</c:v>
                </c:pt>
                <c:pt idx="2589">
                  <c:v>8284.8000000000011</c:v>
                </c:pt>
                <c:pt idx="2590">
                  <c:v>8288</c:v>
                </c:pt>
                <c:pt idx="2591">
                  <c:v>8291.2000000000007</c:v>
                </c:pt>
                <c:pt idx="2592">
                  <c:v>8294.4</c:v>
                </c:pt>
                <c:pt idx="2593">
                  <c:v>8297.6</c:v>
                </c:pt>
                <c:pt idx="2594">
                  <c:v>8300.8000000000011</c:v>
                </c:pt>
                <c:pt idx="2595">
                  <c:v>8304</c:v>
                </c:pt>
                <c:pt idx="2596">
                  <c:v>8307.2000000000007</c:v>
                </c:pt>
                <c:pt idx="2597">
                  <c:v>8310.4</c:v>
                </c:pt>
                <c:pt idx="2598">
                  <c:v>8313.6</c:v>
                </c:pt>
                <c:pt idx="2599">
                  <c:v>8316.8000000000011</c:v>
                </c:pt>
                <c:pt idx="2600">
                  <c:v>8320</c:v>
                </c:pt>
                <c:pt idx="2601">
                  <c:v>8323.2000000000007</c:v>
                </c:pt>
                <c:pt idx="2602">
                  <c:v>8326.4</c:v>
                </c:pt>
                <c:pt idx="2603">
                  <c:v>8329.6</c:v>
                </c:pt>
                <c:pt idx="2604">
                  <c:v>8332.8000000000011</c:v>
                </c:pt>
                <c:pt idx="2605">
                  <c:v>8336</c:v>
                </c:pt>
                <c:pt idx="2606">
                  <c:v>8339.2000000000007</c:v>
                </c:pt>
                <c:pt idx="2607">
                  <c:v>8342.4</c:v>
                </c:pt>
                <c:pt idx="2608">
                  <c:v>8345.6</c:v>
                </c:pt>
                <c:pt idx="2609">
                  <c:v>8348.8000000000011</c:v>
                </c:pt>
                <c:pt idx="2610">
                  <c:v>8352</c:v>
                </c:pt>
                <c:pt idx="2611">
                  <c:v>8355.2000000000007</c:v>
                </c:pt>
                <c:pt idx="2612">
                  <c:v>8358.4</c:v>
                </c:pt>
                <c:pt idx="2613">
                  <c:v>8361.6</c:v>
                </c:pt>
                <c:pt idx="2614">
                  <c:v>8364.8000000000011</c:v>
                </c:pt>
                <c:pt idx="2615">
                  <c:v>8368</c:v>
                </c:pt>
                <c:pt idx="2616">
                  <c:v>8371.2000000000007</c:v>
                </c:pt>
                <c:pt idx="2617">
                  <c:v>8374.4</c:v>
                </c:pt>
                <c:pt idx="2618">
                  <c:v>8377.6</c:v>
                </c:pt>
                <c:pt idx="2619">
                  <c:v>8380.8000000000011</c:v>
                </c:pt>
                <c:pt idx="2620">
                  <c:v>8384</c:v>
                </c:pt>
                <c:pt idx="2621">
                  <c:v>8387.2000000000007</c:v>
                </c:pt>
                <c:pt idx="2622">
                  <c:v>8390.4</c:v>
                </c:pt>
                <c:pt idx="2623">
                  <c:v>8393.6</c:v>
                </c:pt>
                <c:pt idx="2624">
                  <c:v>8396.8000000000011</c:v>
                </c:pt>
                <c:pt idx="2625">
                  <c:v>8400</c:v>
                </c:pt>
                <c:pt idx="2626">
                  <c:v>8403.2000000000007</c:v>
                </c:pt>
                <c:pt idx="2627">
                  <c:v>8406.4</c:v>
                </c:pt>
                <c:pt idx="2628">
                  <c:v>8409.6</c:v>
                </c:pt>
                <c:pt idx="2629">
                  <c:v>8412.8000000000011</c:v>
                </c:pt>
                <c:pt idx="2630">
                  <c:v>8416</c:v>
                </c:pt>
                <c:pt idx="2631">
                  <c:v>8419.2000000000007</c:v>
                </c:pt>
                <c:pt idx="2632">
                  <c:v>8422.4</c:v>
                </c:pt>
                <c:pt idx="2633">
                  <c:v>8425.6</c:v>
                </c:pt>
                <c:pt idx="2634">
                  <c:v>8428.8000000000011</c:v>
                </c:pt>
                <c:pt idx="2635">
                  <c:v>8432</c:v>
                </c:pt>
                <c:pt idx="2636">
                  <c:v>8435.2000000000007</c:v>
                </c:pt>
                <c:pt idx="2637">
                  <c:v>8438.4</c:v>
                </c:pt>
                <c:pt idx="2638">
                  <c:v>8441.6</c:v>
                </c:pt>
                <c:pt idx="2639">
                  <c:v>8444.8000000000011</c:v>
                </c:pt>
                <c:pt idx="2640">
                  <c:v>8448</c:v>
                </c:pt>
                <c:pt idx="2641">
                  <c:v>8451.2000000000007</c:v>
                </c:pt>
                <c:pt idx="2642">
                  <c:v>8454.4</c:v>
                </c:pt>
                <c:pt idx="2643">
                  <c:v>8457.6</c:v>
                </c:pt>
                <c:pt idx="2644">
                  <c:v>8460.8000000000011</c:v>
                </c:pt>
                <c:pt idx="2645">
                  <c:v>8464</c:v>
                </c:pt>
                <c:pt idx="2646">
                  <c:v>8467.2000000000007</c:v>
                </c:pt>
                <c:pt idx="2647">
                  <c:v>8470.4</c:v>
                </c:pt>
                <c:pt idx="2648">
                  <c:v>8473.6</c:v>
                </c:pt>
                <c:pt idx="2649">
                  <c:v>8476.8000000000011</c:v>
                </c:pt>
                <c:pt idx="2650">
                  <c:v>8480</c:v>
                </c:pt>
                <c:pt idx="2651">
                  <c:v>8483.2000000000007</c:v>
                </c:pt>
                <c:pt idx="2652">
                  <c:v>8486.4</c:v>
                </c:pt>
                <c:pt idx="2653">
                  <c:v>8489.6</c:v>
                </c:pt>
                <c:pt idx="2654">
                  <c:v>8492.8000000000011</c:v>
                </c:pt>
                <c:pt idx="2655">
                  <c:v>8496</c:v>
                </c:pt>
                <c:pt idx="2656">
                  <c:v>8499.2000000000007</c:v>
                </c:pt>
                <c:pt idx="2657">
                  <c:v>8502.4</c:v>
                </c:pt>
                <c:pt idx="2658">
                  <c:v>8505.6</c:v>
                </c:pt>
                <c:pt idx="2659">
                  <c:v>8508.8000000000011</c:v>
                </c:pt>
                <c:pt idx="2660">
                  <c:v>8512</c:v>
                </c:pt>
                <c:pt idx="2661">
                  <c:v>8515.2000000000007</c:v>
                </c:pt>
                <c:pt idx="2662">
                  <c:v>8518.4</c:v>
                </c:pt>
                <c:pt idx="2663">
                  <c:v>8521.6</c:v>
                </c:pt>
                <c:pt idx="2664">
                  <c:v>8524.8000000000011</c:v>
                </c:pt>
                <c:pt idx="2665">
                  <c:v>8528</c:v>
                </c:pt>
                <c:pt idx="2666">
                  <c:v>8531.2000000000007</c:v>
                </c:pt>
                <c:pt idx="2667">
                  <c:v>8534.4</c:v>
                </c:pt>
                <c:pt idx="2668">
                  <c:v>8537.6</c:v>
                </c:pt>
                <c:pt idx="2669">
                  <c:v>8540.8000000000011</c:v>
                </c:pt>
                <c:pt idx="2670">
                  <c:v>8544</c:v>
                </c:pt>
                <c:pt idx="2671">
                  <c:v>8547.2000000000007</c:v>
                </c:pt>
                <c:pt idx="2672">
                  <c:v>8550.4</c:v>
                </c:pt>
                <c:pt idx="2673">
                  <c:v>8553.6</c:v>
                </c:pt>
                <c:pt idx="2674">
                  <c:v>8556.8000000000011</c:v>
                </c:pt>
                <c:pt idx="2675">
                  <c:v>8560</c:v>
                </c:pt>
                <c:pt idx="2676">
                  <c:v>8563.2000000000007</c:v>
                </c:pt>
                <c:pt idx="2677">
                  <c:v>8566.4</c:v>
                </c:pt>
                <c:pt idx="2678">
                  <c:v>8569.6</c:v>
                </c:pt>
                <c:pt idx="2679">
                  <c:v>8572.8000000000011</c:v>
                </c:pt>
                <c:pt idx="2680">
                  <c:v>8576</c:v>
                </c:pt>
                <c:pt idx="2681">
                  <c:v>8579.2000000000007</c:v>
                </c:pt>
                <c:pt idx="2682">
                  <c:v>8582.4</c:v>
                </c:pt>
                <c:pt idx="2683">
                  <c:v>8585.6</c:v>
                </c:pt>
                <c:pt idx="2684">
                  <c:v>8588.8000000000011</c:v>
                </c:pt>
                <c:pt idx="2685">
                  <c:v>8592</c:v>
                </c:pt>
                <c:pt idx="2686">
                  <c:v>8595.2000000000007</c:v>
                </c:pt>
                <c:pt idx="2687">
                  <c:v>8598.4</c:v>
                </c:pt>
                <c:pt idx="2688">
                  <c:v>8601.6</c:v>
                </c:pt>
                <c:pt idx="2689">
                  <c:v>8604.8000000000011</c:v>
                </c:pt>
                <c:pt idx="2690">
                  <c:v>8608</c:v>
                </c:pt>
                <c:pt idx="2691">
                  <c:v>8611.2000000000007</c:v>
                </c:pt>
                <c:pt idx="2692">
                  <c:v>8614.4</c:v>
                </c:pt>
                <c:pt idx="2693">
                  <c:v>8617.6</c:v>
                </c:pt>
                <c:pt idx="2694">
                  <c:v>8620.8000000000011</c:v>
                </c:pt>
                <c:pt idx="2695">
                  <c:v>8624</c:v>
                </c:pt>
                <c:pt idx="2696">
                  <c:v>8627.2000000000007</c:v>
                </c:pt>
                <c:pt idx="2697">
                  <c:v>8630.4</c:v>
                </c:pt>
                <c:pt idx="2698">
                  <c:v>8633.6</c:v>
                </c:pt>
                <c:pt idx="2699">
                  <c:v>8636.8000000000011</c:v>
                </c:pt>
                <c:pt idx="2700">
                  <c:v>8640</c:v>
                </c:pt>
                <c:pt idx="2701">
                  <c:v>8643.2000000000007</c:v>
                </c:pt>
                <c:pt idx="2702">
                  <c:v>8646.4</c:v>
                </c:pt>
                <c:pt idx="2703">
                  <c:v>8649.6</c:v>
                </c:pt>
                <c:pt idx="2704">
                  <c:v>8652.8000000000011</c:v>
                </c:pt>
                <c:pt idx="2705">
                  <c:v>8656</c:v>
                </c:pt>
                <c:pt idx="2706">
                  <c:v>8659.2000000000007</c:v>
                </c:pt>
                <c:pt idx="2707">
                  <c:v>8662.4</c:v>
                </c:pt>
                <c:pt idx="2708">
                  <c:v>8665.6</c:v>
                </c:pt>
                <c:pt idx="2709">
                  <c:v>8668.8000000000011</c:v>
                </c:pt>
                <c:pt idx="2710">
                  <c:v>8672</c:v>
                </c:pt>
                <c:pt idx="2711">
                  <c:v>8675.2000000000007</c:v>
                </c:pt>
                <c:pt idx="2712">
                  <c:v>8678.4</c:v>
                </c:pt>
                <c:pt idx="2713">
                  <c:v>8681.6</c:v>
                </c:pt>
                <c:pt idx="2714">
                  <c:v>8684.8000000000011</c:v>
                </c:pt>
                <c:pt idx="2715">
                  <c:v>8688</c:v>
                </c:pt>
                <c:pt idx="2716">
                  <c:v>8691.2000000000007</c:v>
                </c:pt>
                <c:pt idx="2717">
                  <c:v>8694.4</c:v>
                </c:pt>
                <c:pt idx="2718">
                  <c:v>8697.6</c:v>
                </c:pt>
                <c:pt idx="2719">
                  <c:v>8700.8000000000011</c:v>
                </c:pt>
                <c:pt idx="2720">
                  <c:v>8704</c:v>
                </c:pt>
                <c:pt idx="2721">
                  <c:v>8707.2000000000007</c:v>
                </c:pt>
                <c:pt idx="2722">
                  <c:v>8710.4</c:v>
                </c:pt>
                <c:pt idx="2723">
                  <c:v>8713.6</c:v>
                </c:pt>
                <c:pt idx="2724">
                  <c:v>8716.8000000000011</c:v>
                </c:pt>
                <c:pt idx="2725">
                  <c:v>8720</c:v>
                </c:pt>
                <c:pt idx="2726">
                  <c:v>8723.2000000000007</c:v>
                </c:pt>
                <c:pt idx="2727">
                  <c:v>8726.4</c:v>
                </c:pt>
                <c:pt idx="2728">
                  <c:v>8729.6</c:v>
                </c:pt>
                <c:pt idx="2729">
                  <c:v>8732.8000000000011</c:v>
                </c:pt>
                <c:pt idx="2730">
                  <c:v>8736</c:v>
                </c:pt>
                <c:pt idx="2731">
                  <c:v>8739.2000000000007</c:v>
                </c:pt>
                <c:pt idx="2732">
                  <c:v>8742.4</c:v>
                </c:pt>
                <c:pt idx="2733">
                  <c:v>8745.6</c:v>
                </c:pt>
                <c:pt idx="2734">
                  <c:v>8748.8000000000011</c:v>
                </c:pt>
                <c:pt idx="2735">
                  <c:v>8752</c:v>
                </c:pt>
                <c:pt idx="2736">
                  <c:v>8755.2000000000007</c:v>
                </c:pt>
                <c:pt idx="2737">
                  <c:v>8758.4</c:v>
                </c:pt>
                <c:pt idx="2738">
                  <c:v>8761.6</c:v>
                </c:pt>
                <c:pt idx="2739">
                  <c:v>8764.8000000000011</c:v>
                </c:pt>
                <c:pt idx="2740">
                  <c:v>8768</c:v>
                </c:pt>
                <c:pt idx="2741">
                  <c:v>8771.2000000000007</c:v>
                </c:pt>
                <c:pt idx="2742">
                  <c:v>8774.4</c:v>
                </c:pt>
                <c:pt idx="2743">
                  <c:v>8777.6</c:v>
                </c:pt>
                <c:pt idx="2744">
                  <c:v>8780.8000000000011</c:v>
                </c:pt>
                <c:pt idx="2745">
                  <c:v>8784</c:v>
                </c:pt>
                <c:pt idx="2746">
                  <c:v>8787.2000000000007</c:v>
                </c:pt>
                <c:pt idx="2747">
                  <c:v>8790.4</c:v>
                </c:pt>
                <c:pt idx="2748">
                  <c:v>8793.6</c:v>
                </c:pt>
                <c:pt idx="2749">
                  <c:v>8796.8000000000011</c:v>
                </c:pt>
                <c:pt idx="2750">
                  <c:v>8800</c:v>
                </c:pt>
                <c:pt idx="2751">
                  <c:v>8803.2000000000007</c:v>
                </c:pt>
                <c:pt idx="2752">
                  <c:v>8806.4</c:v>
                </c:pt>
                <c:pt idx="2753">
                  <c:v>8809.6</c:v>
                </c:pt>
                <c:pt idx="2754">
                  <c:v>8812.8000000000011</c:v>
                </c:pt>
                <c:pt idx="2755">
                  <c:v>8816</c:v>
                </c:pt>
                <c:pt idx="2756">
                  <c:v>8819.2000000000007</c:v>
                </c:pt>
                <c:pt idx="2757">
                  <c:v>8822.4</c:v>
                </c:pt>
                <c:pt idx="2758">
                  <c:v>8825.6</c:v>
                </c:pt>
                <c:pt idx="2759">
                  <c:v>8828.8000000000011</c:v>
                </c:pt>
                <c:pt idx="2760">
                  <c:v>8832</c:v>
                </c:pt>
                <c:pt idx="2761">
                  <c:v>8835.2000000000007</c:v>
                </c:pt>
                <c:pt idx="2762">
                  <c:v>8838.4</c:v>
                </c:pt>
                <c:pt idx="2763">
                  <c:v>8841.6</c:v>
                </c:pt>
                <c:pt idx="2764">
                  <c:v>8844.8000000000011</c:v>
                </c:pt>
                <c:pt idx="2765">
                  <c:v>8848</c:v>
                </c:pt>
                <c:pt idx="2766">
                  <c:v>8851.2000000000007</c:v>
                </c:pt>
                <c:pt idx="2767">
                  <c:v>8854.4</c:v>
                </c:pt>
                <c:pt idx="2768">
                  <c:v>8857.6</c:v>
                </c:pt>
                <c:pt idx="2769">
                  <c:v>8860.8000000000011</c:v>
                </c:pt>
                <c:pt idx="2770">
                  <c:v>8864</c:v>
                </c:pt>
                <c:pt idx="2771">
                  <c:v>8867.2000000000007</c:v>
                </c:pt>
                <c:pt idx="2772">
                  <c:v>8870.4</c:v>
                </c:pt>
                <c:pt idx="2773">
                  <c:v>8873.6</c:v>
                </c:pt>
                <c:pt idx="2774">
                  <c:v>8876.8000000000011</c:v>
                </c:pt>
                <c:pt idx="2775">
                  <c:v>8880</c:v>
                </c:pt>
                <c:pt idx="2776">
                  <c:v>8883.2000000000007</c:v>
                </c:pt>
                <c:pt idx="2777">
                  <c:v>8886.4</c:v>
                </c:pt>
                <c:pt idx="2778">
                  <c:v>8889.6</c:v>
                </c:pt>
                <c:pt idx="2779">
                  <c:v>8892.8000000000011</c:v>
                </c:pt>
                <c:pt idx="2780">
                  <c:v>8896</c:v>
                </c:pt>
                <c:pt idx="2781">
                  <c:v>8899.2000000000007</c:v>
                </c:pt>
                <c:pt idx="2782">
                  <c:v>8902.4</c:v>
                </c:pt>
                <c:pt idx="2783">
                  <c:v>8905.6</c:v>
                </c:pt>
                <c:pt idx="2784">
                  <c:v>8908.8000000000011</c:v>
                </c:pt>
                <c:pt idx="2785">
                  <c:v>8912</c:v>
                </c:pt>
                <c:pt idx="2786">
                  <c:v>8915.2000000000007</c:v>
                </c:pt>
                <c:pt idx="2787">
                  <c:v>8918.4</c:v>
                </c:pt>
                <c:pt idx="2788">
                  <c:v>8921.6</c:v>
                </c:pt>
                <c:pt idx="2789">
                  <c:v>8924.8000000000011</c:v>
                </c:pt>
                <c:pt idx="2790">
                  <c:v>8928</c:v>
                </c:pt>
                <c:pt idx="2791">
                  <c:v>8931.2000000000007</c:v>
                </c:pt>
                <c:pt idx="2792">
                  <c:v>8934.4</c:v>
                </c:pt>
                <c:pt idx="2793">
                  <c:v>8937.6</c:v>
                </c:pt>
                <c:pt idx="2794">
                  <c:v>8940.8000000000011</c:v>
                </c:pt>
                <c:pt idx="2795">
                  <c:v>8944</c:v>
                </c:pt>
                <c:pt idx="2796">
                  <c:v>8947.2000000000007</c:v>
                </c:pt>
                <c:pt idx="2797">
                  <c:v>8950.4</c:v>
                </c:pt>
                <c:pt idx="2798">
                  <c:v>8953.6</c:v>
                </c:pt>
                <c:pt idx="2799">
                  <c:v>8956.8000000000011</c:v>
                </c:pt>
                <c:pt idx="2800">
                  <c:v>8960</c:v>
                </c:pt>
                <c:pt idx="2801">
                  <c:v>8963.2000000000007</c:v>
                </c:pt>
                <c:pt idx="2802">
                  <c:v>8966.4</c:v>
                </c:pt>
                <c:pt idx="2803">
                  <c:v>8969.6</c:v>
                </c:pt>
                <c:pt idx="2804">
                  <c:v>8972.8000000000011</c:v>
                </c:pt>
                <c:pt idx="2805">
                  <c:v>8976</c:v>
                </c:pt>
                <c:pt idx="2806">
                  <c:v>8979.2000000000007</c:v>
                </c:pt>
                <c:pt idx="2807">
                  <c:v>8982.4</c:v>
                </c:pt>
                <c:pt idx="2808">
                  <c:v>8985.6</c:v>
                </c:pt>
                <c:pt idx="2809">
                  <c:v>8988.8000000000011</c:v>
                </c:pt>
                <c:pt idx="2810">
                  <c:v>8992</c:v>
                </c:pt>
                <c:pt idx="2811">
                  <c:v>8995.2000000000007</c:v>
                </c:pt>
                <c:pt idx="2812">
                  <c:v>8998.4</c:v>
                </c:pt>
                <c:pt idx="2813">
                  <c:v>9001.6</c:v>
                </c:pt>
                <c:pt idx="2814">
                  <c:v>9004.8000000000011</c:v>
                </c:pt>
                <c:pt idx="2815">
                  <c:v>9008</c:v>
                </c:pt>
                <c:pt idx="2816">
                  <c:v>9011.2000000000007</c:v>
                </c:pt>
                <c:pt idx="2817">
                  <c:v>9014.4</c:v>
                </c:pt>
                <c:pt idx="2818">
                  <c:v>9017.6</c:v>
                </c:pt>
                <c:pt idx="2819">
                  <c:v>9020.8000000000011</c:v>
                </c:pt>
                <c:pt idx="2820">
                  <c:v>9024</c:v>
                </c:pt>
                <c:pt idx="2821">
                  <c:v>9027.2000000000007</c:v>
                </c:pt>
                <c:pt idx="2822">
                  <c:v>9030.4</c:v>
                </c:pt>
                <c:pt idx="2823">
                  <c:v>9033.6</c:v>
                </c:pt>
                <c:pt idx="2824">
                  <c:v>9036.8000000000011</c:v>
                </c:pt>
                <c:pt idx="2825">
                  <c:v>9040</c:v>
                </c:pt>
                <c:pt idx="2826">
                  <c:v>9043.2000000000007</c:v>
                </c:pt>
                <c:pt idx="2827">
                  <c:v>9046.4</c:v>
                </c:pt>
                <c:pt idx="2828">
                  <c:v>9049.6</c:v>
                </c:pt>
                <c:pt idx="2829">
                  <c:v>9052.8000000000011</c:v>
                </c:pt>
                <c:pt idx="2830">
                  <c:v>9056</c:v>
                </c:pt>
                <c:pt idx="2831">
                  <c:v>9059.2000000000007</c:v>
                </c:pt>
                <c:pt idx="2832">
                  <c:v>9062.4</c:v>
                </c:pt>
                <c:pt idx="2833">
                  <c:v>9065.6</c:v>
                </c:pt>
                <c:pt idx="2834">
                  <c:v>9068.8000000000011</c:v>
                </c:pt>
                <c:pt idx="2835">
                  <c:v>9072</c:v>
                </c:pt>
                <c:pt idx="2836">
                  <c:v>9075.2000000000007</c:v>
                </c:pt>
                <c:pt idx="2837">
                  <c:v>9078.4</c:v>
                </c:pt>
                <c:pt idx="2838">
                  <c:v>9081.6</c:v>
                </c:pt>
                <c:pt idx="2839">
                  <c:v>9084.8000000000011</c:v>
                </c:pt>
                <c:pt idx="2840">
                  <c:v>9088</c:v>
                </c:pt>
                <c:pt idx="2841">
                  <c:v>9091.2000000000007</c:v>
                </c:pt>
                <c:pt idx="2842">
                  <c:v>9094.4</c:v>
                </c:pt>
                <c:pt idx="2843">
                  <c:v>9097.6</c:v>
                </c:pt>
                <c:pt idx="2844">
                  <c:v>9100.8000000000011</c:v>
                </c:pt>
                <c:pt idx="2845">
                  <c:v>9104</c:v>
                </c:pt>
                <c:pt idx="2846">
                  <c:v>9107.2000000000007</c:v>
                </c:pt>
                <c:pt idx="2847">
                  <c:v>9110.4</c:v>
                </c:pt>
                <c:pt idx="2848">
                  <c:v>9113.6</c:v>
                </c:pt>
                <c:pt idx="2849">
                  <c:v>9116.8000000000011</c:v>
                </c:pt>
                <c:pt idx="2850">
                  <c:v>9120</c:v>
                </c:pt>
                <c:pt idx="2851">
                  <c:v>9123.2000000000007</c:v>
                </c:pt>
                <c:pt idx="2852">
                  <c:v>9126.4</c:v>
                </c:pt>
                <c:pt idx="2853">
                  <c:v>9129.6</c:v>
                </c:pt>
                <c:pt idx="2854">
                  <c:v>9132.8000000000011</c:v>
                </c:pt>
                <c:pt idx="2855">
                  <c:v>9136</c:v>
                </c:pt>
                <c:pt idx="2856">
                  <c:v>9139.2000000000007</c:v>
                </c:pt>
                <c:pt idx="2857">
                  <c:v>9142.4</c:v>
                </c:pt>
                <c:pt idx="2858">
                  <c:v>9145.6</c:v>
                </c:pt>
                <c:pt idx="2859">
                  <c:v>9148.8000000000011</c:v>
                </c:pt>
                <c:pt idx="2860">
                  <c:v>9152</c:v>
                </c:pt>
                <c:pt idx="2861">
                  <c:v>9155.2000000000007</c:v>
                </c:pt>
                <c:pt idx="2862">
                  <c:v>9158.4</c:v>
                </c:pt>
                <c:pt idx="2863">
                  <c:v>9161.6</c:v>
                </c:pt>
                <c:pt idx="2864">
                  <c:v>9164.8000000000011</c:v>
                </c:pt>
                <c:pt idx="2865">
                  <c:v>9168</c:v>
                </c:pt>
                <c:pt idx="2866">
                  <c:v>9171.2000000000007</c:v>
                </c:pt>
                <c:pt idx="2867">
                  <c:v>9174.4</c:v>
                </c:pt>
                <c:pt idx="2868">
                  <c:v>9177.6</c:v>
                </c:pt>
                <c:pt idx="2869">
                  <c:v>9180.8000000000011</c:v>
                </c:pt>
                <c:pt idx="2870">
                  <c:v>9184</c:v>
                </c:pt>
                <c:pt idx="2871">
                  <c:v>9187.2000000000007</c:v>
                </c:pt>
                <c:pt idx="2872">
                  <c:v>9190.4</c:v>
                </c:pt>
                <c:pt idx="2873">
                  <c:v>9193.6</c:v>
                </c:pt>
                <c:pt idx="2874">
                  <c:v>9196.8000000000011</c:v>
                </c:pt>
                <c:pt idx="2875">
                  <c:v>9200</c:v>
                </c:pt>
                <c:pt idx="2876">
                  <c:v>9203.2000000000007</c:v>
                </c:pt>
                <c:pt idx="2877">
                  <c:v>9206.4</c:v>
                </c:pt>
                <c:pt idx="2878">
                  <c:v>9209.6</c:v>
                </c:pt>
                <c:pt idx="2879">
                  <c:v>9212.8000000000011</c:v>
                </c:pt>
                <c:pt idx="2880">
                  <c:v>9216</c:v>
                </c:pt>
                <c:pt idx="2881">
                  <c:v>9219.2000000000007</c:v>
                </c:pt>
                <c:pt idx="2882">
                  <c:v>9222.4</c:v>
                </c:pt>
                <c:pt idx="2883">
                  <c:v>9225.6</c:v>
                </c:pt>
                <c:pt idx="2884">
                  <c:v>9228.8000000000011</c:v>
                </c:pt>
                <c:pt idx="2885">
                  <c:v>9232</c:v>
                </c:pt>
                <c:pt idx="2886">
                  <c:v>9235.2000000000007</c:v>
                </c:pt>
                <c:pt idx="2887">
                  <c:v>9238.4</c:v>
                </c:pt>
                <c:pt idx="2888">
                  <c:v>9241.6</c:v>
                </c:pt>
                <c:pt idx="2889">
                  <c:v>9244.8000000000011</c:v>
                </c:pt>
                <c:pt idx="2890">
                  <c:v>9248</c:v>
                </c:pt>
                <c:pt idx="2891">
                  <c:v>9251.2000000000007</c:v>
                </c:pt>
                <c:pt idx="2892">
                  <c:v>9254.4</c:v>
                </c:pt>
                <c:pt idx="2893">
                  <c:v>9257.6</c:v>
                </c:pt>
                <c:pt idx="2894">
                  <c:v>9260.8000000000011</c:v>
                </c:pt>
                <c:pt idx="2895">
                  <c:v>9264</c:v>
                </c:pt>
                <c:pt idx="2896">
                  <c:v>9267.2000000000007</c:v>
                </c:pt>
                <c:pt idx="2897">
                  <c:v>9270.4</c:v>
                </c:pt>
                <c:pt idx="2898">
                  <c:v>9273.6</c:v>
                </c:pt>
                <c:pt idx="2899">
                  <c:v>9276.8000000000011</c:v>
                </c:pt>
                <c:pt idx="2900">
                  <c:v>9280</c:v>
                </c:pt>
                <c:pt idx="2901">
                  <c:v>9283.2000000000007</c:v>
                </c:pt>
                <c:pt idx="2902">
                  <c:v>9286.4</c:v>
                </c:pt>
                <c:pt idx="2903">
                  <c:v>9289.6</c:v>
                </c:pt>
                <c:pt idx="2904">
                  <c:v>9292.8000000000011</c:v>
                </c:pt>
                <c:pt idx="2905">
                  <c:v>9296</c:v>
                </c:pt>
                <c:pt idx="2906">
                  <c:v>9299.2000000000007</c:v>
                </c:pt>
                <c:pt idx="2907">
                  <c:v>9302.4</c:v>
                </c:pt>
                <c:pt idx="2908">
                  <c:v>9305.6</c:v>
                </c:pt>
                <c:pt idx="2909">
                  <c:v>9308.8000000000011</c:v>
                </c:pt>
                <c:pt idx="2910">
                  <c:v>9312</c:v>
                </c:pt>
                <c:pt idx="2911">
                  <c:v>9315.2000000000007</c:v>
                </c:pt>
                <c:pt idx="2912">
                  <c:v>9318.4</c:v>
                </c:pt>
                <c:pt idx="2913">
                  <c:v>9321.6</c:v>
                </c:pt>
                <c:pt idx="2914">
                  <c:v>9324.8000000000011</c:v>
                </c:pt>
                <c:pt idx="2915">
                  <c:v>9328</c:v>
                </c:pt>
                <c:pt idx="2916">
                  <c:v>9331.2000000000007</c:v>
                </c:pt>
                <c:pt idx="2917">
                  <c:v>9334.4</c:v>
                </c:pt>
                <c:pt idx="2918">
                  <c:v>9337.6</c:v>
                </c:pt>
                <c:pt idx="2919">
                  <c:v>9340.8000000000011</c:v>
                </c:pt>
                <c:pt idx="2920">
                  <c:v>9344</c:v>
                </c:pt>
                <c:pt idx="2921">
                  <c:v>9347.2000000000007</c:v>
                </c:pt>
                <c:pt idx="2922">
                  <c:v>9350.4</c:v>
                </c:pt>
                <c:pt idx="2923">
                  <c:v>9353.6</c:v>
                </c:pt>
                <c:pt idx="2924">
                  <c:v>9356.8000000000011</c:v>
                </c:pt>
                <c:pt idx="2925">
                  <c:v>9360</c:v>
                </c:pt>
                <c:pt idx="2926">
                  <c:v>9363.2000000000007</c:v>
                </c:pt>
                <c:pt idx="2927">
                  <c:v>9366.4</c:v>
                </c:pt>
                <c:pt idx="2928">
                  <c:v>9369.6</c:v>
                </c:pt>
                <c:pt idx="2929">
                  <c:v>9372.8000000000011</c:v>
                </c:pt>
                <c:pt idx="2930">
                  <c:v>9376</c:v>
                </c:pt>
                <c:pt idx="2931">
                  <c:v>9379.2000000000007</c:v>
                </c:pt>
                <c:pt idx="2932">
                  <c:v>9382.4</c:v>
                </c:pt>
                <c:pt idx="2933">
                  <c:v>9385.6</c:v>
                </c:pt>
                <c:pt idx="2934">
                  <c:v>9388.8000000000011</c:v>
                </c:pt>
                <c:pt idx="2935">
                  <c:v>9392</c:v>
                </c:pt>
                <c:pt idx="2936">
                  <c:v>9395.2000000000007</c:v>
                </c:pt>
                <c:pt idx="2937">
                  <c:v>9398.4</c:v>
                </c:pt>
                <c:pt idx="2938">
                  <c:v>9401.6</c:v>
                </c:pt>
                <c:pt idx="2939">
                  <c:v>9404.8000000000011</c:v>
                </c:pt>
                <c:pt idx="2940">
                  <c:v>9408</c:v>
                </c:pt>
                <c:pt idx="2941">
                  <c:v>9411.2000000000007</c:v>
                </c:pt>
                <c:pt idx="2942">
                  <c:v>9414.4</c:v>
                </c:pt>
                <c:pt idx="2943">
                  <c:v>9417.6</c:v>
                </c:pt>
                <c:pt idx="2944">
                  <c:v>9420.8000000000011</c:v>
                </c:pt>
                <c:pt idx="2945">
                  <c:v>9424</c:v>
                </c:pt>
                <c:pt idx="2946">
                  <c:v>9427.2000000000007</c:v>
                </c:pt>
                <c:pt idx="2947">
                  <c:v>9430.4</c:v>
                </c:pt>
                <c:pt idx="2948">
                  <c:v>9433.6</c:v>
                </c:pt>
                <c:pt idx="2949">
                  <c:v>9436.8000000000011</c:v>
                </c:pt>
                <c:pt idx="2950">
                  <c:v>9440</c:v>
                </c:pt>
                <c:pt idx="2951">
                  <c:v>9443.2000000000007</c:v>
                </c:pt>
                <c:pt idx="2952">
                  <c:v>9446.4</c:v>
                </c:pt>
                <c:pt idx="2953">
                  <c:v>9449.6</c:v>
                </c:pt>
                <c:pt idx="2954">
                  <c:v>9452.8000000000011</c:v>
                </c:pt>
                <c:pt idx="2955">
                  <c:v>9456</c:v>
                </c:pt>
                <c:pt idx="2956">
                  <c:v>9459.2000000000007</c:v>
                </c:pt>
                <c:pt idx="2957">
                  <c:v>9462.4</c:v>
                </c:pt>
                <c:pt idx="2958">
                  <c:v>9465.6</c:v>
                </c:pt>
                <c:pt idx="2959">
                  <c:v>9468.8000000000011</c:v>
                </c:pt>
                <c:pt idx="2960">
                  <c:v>9472</c:v>
                </c:pt>
                <c:pt idx="2961">
                  <c:v>9475.2000000000007</c:v>
                </c:pt>
                <c:pt idx="2962">
                  <c:v>9478.4</c:v>
                </c:pt>
                <c:pt idx="2963">
                  <c:v>9481.6</c:v>
                </c:pt>
                <c:pt idx="2964">
                  <c:v>9484.8000000000011</c:v>
                </c:pt>
                <c:pt idx="2965">
                  <c:v>9488</c:v>
                </c:pt>
                <c:pt idx="2966">
                  <c:v>9491.2000000000007</c:v>
                </c:pt>
                <c:pt idx="2967">
                  <c:v>9494.4</c:v>
                </c:pt>
                <c:pt idx="2968">
                  <c:v>9497.6</c:v>
                </c:pt>
                <c:pt idx="2969">
                  <c:v>9500.8000000000011</c:v>
                </c:pt>
                <c:pt idx="2970">
                  <c:v>9504</c:v>
                </c:pt>
                <c:pt idx="2971">
                  <c:v>9507.2000000000007</c:v>
                </c:pt>
                <c:pt idx="2972">
                  <c:v>9510.4</c:v>
                </c:pt>
                <c:pt idx="2973">
                  <c:v>9513.6</c:v>
                </c:pt>
                <c:pt idx="2974">
                  <c:v>9516.8000000000011</c:v>
                </c:pt>
                <c:pt idx="2975">
                  <c:v>9520</c:v>
                </c:pt>
                <c:pt idx="2976">
                  <c:v>9523.2000000000007</c:v>
                </c:pt>
                <c:pt idx="2977">
                  <c:v>9526.4</c:v>
                </c:pt>
                <c:pt idx="2978">
                  <c:v>9529.6</c:v>
                </c:pt>
                <c:pt idx="2979">
                  <c:v>9532.8000000000011</c:v>
                </c:pt>
                <c:pt idx="2980">
                  <c:v>9536</c:v>
                </c:pt>
                <c:pt idx="2981">
                  <c:v>9539.2000000000007</c:v>
                </c:pt>
                <c:pt idx="2982">
                  <c:v>9542.4</c:v>
                </c:pt>
                <c:pt idx="2983">
                  <c:v>9545.6</c:v>
                </c:pt>
                <c:pt idx="2984">
                  <c:v>9548.8000000000011</c:v>
                </c:pt>
                <c:pt idx="2985">
                  <c:v>9552</c:v>
                </c:pt>
                <c:pt idx="2986">
                  <c:v>9555.2000000000007</c:v>
                </c:pt>
                <c:pt idx="2987">
                  <c:v>9558.4</c:v>
                </c:pt>
                <c:pt idx="2988">
                  <c:v>9561.6</c:v>
                </c:pt>
                <c:pt idx="2989">
                  <c:v>9564.8000000000011</c:v>
                </c:pt>
                <c:pt idx="2990">
                  <c:v>9568</c:v>
                </c:pt>
                <c:pt idx="2991">
                  <c:v>9571.2000000000007</c:v>
                </c:pt>
                <c:pt idx="2992">
                  <c:v>9574.4</c:v>
                </c:pt>
                <c:pt idx="2993">
                  <c:v>9577.6</c:v>
                </c:pt>
                <c:pt idx="2994">
                  <c:v>9580.8000000000011</c:v>
                </c:pt>
                <c:pt idx="2995">
                  <c:v>9584</c:v>
                </c:pt>
                <c:pt idx="2996">
                  <c:v>9587.2000000000007</c:v>
                </c:pt>
                <c:pt idx="2997">
                  <c:v>9590.4</c:v>
                </c:pt>
                <c:pt idx="2998">
                  <c:v>9593.6</c:v>
                </c:pt>
                <c:pt idx="2999">
                  <c:v>9596.8000000000011</c:v>
                </c:pt>
                <c:pt idx="3000">
                  <c:v>9600</c:v>
                </c:pt>
                <c:pt idx="3001">
                  <c:v>9603.2000000000007</c:v>
                </c:pt>
                <c:pt idx="3002">
                  <c:v>9606.4</c:v>
                </c:pt>
                <c:pt idx="3003">
                  <c:v>9609.6</c:v>
                </c:pt>
                <c:pt idx="3004">
                  <c:v>9612.8000000000011</c:v>
                </c:pt>
                <c:pt idx="3005">
                  <c:v>9616</c:v>
                </c:pt>
                <c:pt idx="3006">
                  <c:v>9619.2000000000007</c:v>
                </c:pt>
                <c:pt idx="3007">
                  <c:v>9622.4</c:v>
                </c:pt>
                <c:pt idx="3008">
                  <c:v>9625.6</c:v>
                </c:pt>
                <c:pt idx="3009">
                  <c:v>9628.8000000000011</c:v>
                </c:pt>
                <c:pt idx="3010">
                  <c:v>9632</c:v>
                </c:pt>
                <c:pt idx="3011">
                  <c:v>9635.2000000000007</c:v>
                </c:pt>
                <c:pt idx="3012">
                  <c:v>9638.4</c:v>
                </c:pt>
                <c:pt idx="3013">
                  <c:v>9641.6</c:v>
                </c:pt>
                <c:pt idx="3014">
                  <c:v>9644.8000000000011</c:v>
                </c:pt>
                <c:pt idx="3015">
                  <c:v>9648</c:v>
                </c:pt>
                <c:pt idx="3016">
                  <c:v>9651.2000000000007</c:v>
                </c:pt>
                <c:pt idx="3017">
                  <c:v>9654.4</c:v>
                </c:pt>
                <c:pt idx="3018">
                  <c:v>9657.6</c:v>
                </c:pt>
                <c:pt idx="3019">
                  <c:v>9660.8000000000011</c:v>
                </c:pt>
                <c:pt idx="3020">
                  <c:v>9664</c:v>
                </c:pt>
                <c:pt idx="3021">
                  <c:v>9667.2000000000007</c:v>
                </c:pt>
                <c:pt idx="3022">
                  <c:v>9670.4</c:v>
                </c:pt>
                <c:pt idx="3023">
                  <c:v>9673.6</c:v>
                </c:pt>
                <c:pt idx="3024">
                  <c:v>9676.8000000000011</c:v>
                </c:pt>
                <c:pt idx="3025">
                  <c:v>9680</c:v>
                </c:pt>
                <c:pt idx="3026">
                  <c:v>9683.2000000000007</c:v>
                </c:pt>
                <c:pt idx="3027">
                  <c:v>9686.4</c:v>
                </c:pt>
                <c:pt idx="3028">
                  <c:v>9689.6</c:v>
                </c:pt>
                <c:pt idx="3029">
                  <c:v>9692.8000000000011</c:v>
                </c:pt>
                <c:pt idx="3030">
                  <c:v>9696</c:v>
                </c:pt>
                <c:pt idx="3031">
                  <c:v>9699.2000000000007</c:v>
                </c:pt>
                <c:pt idx="3032">
                  <c:v>9702.4</c:v>
                </c:pt>
                <c:pt idx="3033">
                  <c:v>9705.6</c:v>
                </c:pt>
                <c:pt idx="3034">
                  <c:v>9708.8000000000011</c:v>
                </c:pt>
                <c:pt idx="3035">
                  <c:v>9712</c:v>
                </c:pt>
                <c:pt idx="3036">
                  <c:v>9715.2000000000007</c:v>
                </c:pt>
                <c:pt idx="3037">
                  <c:v>9718.4</c:v>
                </c:pt>
                <c:pt idx="3038">
                  <c:v>9721.6</c:v>
                </c:pt>
                <c:pt idx="3039">
                  <c:v>9724.8000000000011</c:v>
                </c:pt>
                <c:pt idx="3040">
                  <c:v>9728</c:v>
                </c:pt>
                <c:pt idx="3041">
                  <c:v>9731.2000000000007</c:v>
                </c:pt>
                <c:pt idx="3042">
                  <c:v>9734.4</c:v>
                </c:pt>
                <c:pt idx="3043">
                  <c:v>9737.6</c:v>
                </c:pt>
                <c:pt idx="3044">
                  <c:v>9740.8000000000011</c:v>
                </c:pt>
                <c:pt idx="3045">
                  <c:v>9744</c:v>
                </c:pt>
                <c:pt idx="3046">
                  <c:v>9747.2000000000007</c:v>
                </c:pt>
                <c:pt idx="3047">
                  <c:v>9750.4</c:v>
                </c:pt>
                <c:pt idx="3048">
                  <c:v>9753.6</c:v>
                </c:pt>
                <c:pt idx="3049">
                  <c:v>9756.8000000000011</c:v>
                </c:pt>
                <c:pt idx="3050">
                  <c:v>9760</c:v>
                </c:pt>
                <c:pt idx="3051">
                  <c:v>9763.2000000000007</c:v>
                </c:pt>
                <c:pt idx="3052">
                  <c:v>9766.4</c:v>
                </c:pt>
                <c:pt idx="3053">
                  <c:v>9769.6</c:v>
                </c:pt>
                <c:pt idx="3054">
                  <c:v>9772.8000000000011</c:v>
                </c:pt>
                <c:pt idx="3055">
                  <c:v>9776</c:v>
                </c:pt>
                <c:pt idx="3056">
                  <c:v>9779.2000000000007</c:v>
                </c:pt>
                <c:pt idx="3057">
                  <c:v>9782.4</c:v>
                </c:pt>
                <c:pt idx="3058">
                  <c:v>9785.6</c:v>
                </c:pt>
                <c:pt idx="3059">
                  <c:v>9788.8000000000011</c:v>
                </c:pt>
                <c:pt idx="3060">
                  <c:v>9792</c:v>
                </c:pt>
                <c:pt idx="3061">
                  <c:v>9795.2000000000007</c:v>
                </c:pt>
                <c:pt idx="3062">
                  <c:v>9798.4</c:v>
                </c:pt>
                <c:pt idx="3063">
                  <c:v>9801.6</c:v>
                </c:pt>
                <c:pt idx="3064">
                  <c:v>9804.8000000000011</c:v>
                </c:pt>
                <c:pt idx="3065">
                  <c:v>9808</c:v>
                </c:pt>
                <c:pt idx="3066">
                  <c:v>9811.2000000000007</c:v>
                </c:pt>
                <c:pt idx="3067">
                  <c:v>9814.4</c:v>
                </c:pt>
                <c:pt idx="3068">
                  <c:v>9817.6</c:v>
                </c:pt>
                <c:pt idx="3069">
                  <c:v>9820.8000000000011</c:v>
                </c:pt>
                <c:pt idx="3070">
                  <c:v>9824</c:v>
                </c:pt>
                <c:pt idx="3071">
                  <c:v>9827.2000000000007</c:v>
                </c:pt>
                <c:pt idx="3072">
                  <c:v>9830.4000000000015</c:v>
                </c:pt>
                <c:pt idx="3073">
                  <c:v>9833.6</c:v>
                </c:pt>
                <c:pt idx="3074">
                  <c:v>9836.8000000000011</c:v>
                </c:pt>
                <c:pt idx="3075">
                  <c:v>9840</c:v>
                </c:pt>
                <c:pt idx="3076">
                  <c:v>9843.2000000000007</c:v>
                </c:pt>
                <c:pt idx="3077">
                  <c:v>9846.4000000000015</c:v>
                </c:pt>
                <c:pt idx="3078">
                  <c:v>9849.6</c:v>
                </c:pt>
                <c:pt idx="3079">
                  <c:v>9852.8000000000011</c:v>
                </c:pt>
                <c:pt idx="3080">
                  <c:v>9856</c:v>
                </c:pt>
                <c:pt idx="3081">
                  <c:v>9859.2000000000007</c:v>
                </c:pt>
                <c:pt idx="3082">
                  <c:v>9862.4000000000015</c:v>
                </c:pt>
                <c:pt idx="3083">
                  <c:v>9865.6</c:v>
                </c:pt>
                <c:pt idx="3084">
                  <c:v>9868.8000000000011</c:v>
                </c:pt>
                <c:pt idx="3085">
                  <c:v>9872</c:v>
                </c:pt>
                <c:pt idx="3086">
                  <c:v>9875.2000000000007</c:v>
                </c:pt>
                <c:pt idx="3087">
                  <c:v>9878.4000000000015</c:v>
                </c:pt>
                <c:pt idx="3088">
                  <c:v>9881.6</c:v>
                </c:pt>
                <c:pt idx="3089">
                  <c:v>9884.8000000000011</c:v>
                </c:pt>
                <c:pt idx="3090">
                  <c:v>9888</c:v>
                </c:pt>
                <c:pt idx="3091">
                  <c:v>9891.2000000000007</c:v>
                </c:pt>
                <c:pt idx="3092">
                  <c:v>9894.4000000000015</c:v>
                </c:pt>
                <c:pt idx="3093">
                  <c:v>9897.6</c:v>
                </c:pt>
                <c:pt idx="3094">
                  <c:v>9900.8000000000011</c:v>
                </c:pt>
                <c:pt idx="3095">
                  <c:v>9904</c:v>
                </c:pt>
                <c:pt idx="3096">
                  <c:v>9907.2000000000007</c:v>
                </c:pt>
                <c:pt idx="3097">
                  <c:v>9910.4000000000015</c:v>
                </c:pt>
                <c:pt idx="3098">
                  <c:v>9913.6</c:v>
                </c:pt>
                <c:pt idx="3099">
                  <c:v>9916.8000000000011</c:v>
                </c:pt>
                <c:pt idx="3100">
                  <c:v>9920</c:v>
                </c:pt>
                <c:pt idx="3101">
                  <c:v>9923.2000000000007</c:v>
                </c:pt>
                <c:pt idx="3102">
                  <c:v>9926.4000000000015</c:v>
                </c:pt>
                <c:pt idx="3103">
                  <c:v>9929.6</c:v>
                </c:pt>
                <c:pt idx="3104">
                  <c:v>9932.8000000000011</c:v>
                </c:pt>
                <c:pt idx="3105">
                  <c:v>9936</c:v>
                </c:pt>
                <c:pt idx="3106">
                  <c:v>9939.2000000000007</c:v>
                </c:pt>
                <c:pt idx="3107">
                  <c:v>9942.4000000000015</c:v>
                </c:pt>
                <c:pt idx="3108">
                  <c:v>9945.6</c:v>
                </c:pt>
                <c:pt idx="3109">
                  <c:v>9948.8000000000011</c:v>
                </c:pt>
                <c:pt idx="3110">
                  <c:v>9952</c:v>
                </c:pt>
                <c:pt idx="3111">
                  <c:v>9955.2000000000007</c:v>
                </c:pt>
                <c:pt idx="3112">
                  <c:v>9958.4000000000015</c:v>
                </c:pt>
                <c:pt idx="3113">
                  <c:v>9961.6</c:v>
                </c:pt>
                <c:pt idx="3114">
                  <c:v>9964.8000000000011</c:v>
                </c:pt>
                <c:pt idx="3115">
                  <c:v>9968</c:v>
                </c:pt>
                <c:pt idx="3116">
                  <c:v>9971.2000000000007</c:v>
                </c:pt>
                <c:pt idx="3117">
                  <c:v>9974.4000000000015</c:v>
                </c:pt>
                <c:pt idx="3118">
                  <c:v>9977.6</c:v>
                </c:pt>
                <c:pt idx="3119">
                  <c:v>9980.8000000000011</c:v>
                </c:pt>
                <c:pt idx="3120">
                  <c:v>9984</c:v>
                </c:pt>
                <c:pt idx="3121">
                  <c:v>9987.2000000000007</c:v>
                </c:pt>
                <c:pt idx="3122">
                  <c:v>9990.4000000000015</c:v>
                </c:pt>
                <c:pt idx="3123">
                  <c:v>9993.6</c:v>
                </c:pt>
                <c:pt idx="3124">
                  <c:v>9996.8000000000011</c:v>
                </c:pt>
                <c:pt idx="3125">
                  <c:v>10000</c:v>
                </c:pt>
                <c:pt idx="3126">
                  <c:v>10003.200000000001</c:v>
                </c:pt>
                <c:pt idx="3127">
                  <c:v>10006.400000000001</c:v>
                </c:pt>
                <c:pt idx="3128">
                  <c:v>10009.6</c:v>
                </c:pt>
                <c:pt idx="3129">
                  <c:v>10012.800000000001</c:v>
                </c:pt>
                <c:pt idx="3130">
                  <c:v>10016</c:v>
                </c:pt>
                <c:pt idx="3131">
                  <c:v>10019.200000000001</c:v>
                </c:pt>
                <c:pt idx="3132">
                  <c:v>10022.400000000001</c:v>
                </c:pt>
                <c:pt idx="3133">
                  <c:v>10025.6</c:v>
                </c:pt>
                <c:pt idx="3134">
                  <c:v>10028.800000000001</c:v>
                </c:pt>
                <c:pt idx="3135">
                  <c:v>10032</c:v>
                </c:pt>
                <c:pt idx="3136">
                  <c:v>10035.200000000001</c:v>
                </c:pt>
                <c:pt idx="3137">
                  <c:v>10038.400000000001</c:v>
                </c:pt>
                <c:pt idx="3138">
                  <c:v>10041.6</c:v>
                </c:pt>
                <c:pt idx="3139">
                  <c:v>10044.800000000001</c:v>
                </c:pt>
                <c:pt idx="3140">
                  <c:v>10048</c:v>
                </c:pt>
                <c:pt idx="3141">
                  <c:v>10051.200000000001</c:v>
                </c:pt>
                <c:pt idx="3142">
                  <c:v>10054.400000000001</c:v>
                </c:pt>
                <c:pt idx="3143">
                  <c:v>10057.6</c:v>
                </c:pt>
                <c:pt idx="3144">
                  <c:v>10060.800000000001</c:v>
                </c:pt>
                <c:pt idx="3145">
                  <c:v>10064</c:v>
                </c:pt>
                <c:pt idx="3146">
                  <c:v>10067.200000000001</c:v>
                </c:pt>
                <c:pt idx="3147">
                  <c:v>10070.400000000001</c:v>
                </c:pt>
                <c:pt idx="3148">
                  <c:v>10073.6</c:v>
                </c:pt>
                <c:pt idx="3149">
                  <c:v>10076.800000000001</c:v>
                </c:pt>
                <c:pt idx="3150">
                  <c:v>10080</c:v>
                </c:pt>
                <c:pt idx="3151">
                  <c:v>10083.200000000001</c:v>
                </c:pt>
                <c:pt idx="3152">
                  <c:v>10086.400000000001</c:v>
                </c:pt>
                <c:pt idx="3153">
                  <c:v>10089.6</c:v>
                </c:pt>
                <c:pt idx="3154">
                  <c:v>10092.800000000001</c:v>
                </c:pt>
                <c:pt idx="3155">
                  <c:v>10096</c:v>
                </c:pt>
                <c:pt idx="3156">
                  <c:v>10099.200000000001</c:v>
                </c:pt>
                <c:pt idx="3157">
                  <c:v>10102.400000000001</c:v>
                </c:pt>
                <c:pt idx="3158">
                  <c:v>10105.6</c:v>
                </c:pt>
                <c:pt idx="3159">
                  <c:v>10108.800000000001</c:v>
                </c:pt>
                <c:pt idx="3160">
                  <c:v>10112</c:v>
                </c:pt>
                <c:pt idx="3161">
                  <c:v>10115.200000000001</c:v>
                </c:pt>
                <c:pt idx="3162">
                  <c:v>10118.400000000001</c:v>
                </c:pt>
                <c:pt idx="3163">
                  <c:v>10121.6</c:v>
                </c:pt>
                <c:pt idx="3164">
                  <c:v>10124.800000000001</c:v>
                </c:pt>
                <c:pt idx="3165">
                  <c:v>10128</c:v>
                </c:pt>
                <c:pt idx="3166">
                  <c:v>10131.200000000001</c:v>
                </c:pt>
                <c:pt idx="3167">
                  <c:v>10134.400000000001</c:v>
                </c:pt>
                <c:pt idx="3168">
                  <c:v>10137.6</c:v>
                </c:pt>
                <c:pt idx="3169">
                  <c:v>10140.800000000001</c:v>
                </c:pt>
                <c:pt idx="3170">
                  <c:v>10144</c:v>
                </c:pt>
                <c:pt idx="3171">
                  <c:v>10147.200000000001</c:v>
                </c:pt>
                <c:pt idx="3172">
                  <c:v>10150.400000000001</c:v>
                </c:pt>
                <c:pt idx="3173">
                  <c:v>10153.6</c:v>
                </c:pt>
                <c:pt idx="3174">
                  <c:v>10156.800000000001</c:v>
                </c:pt>
                <c:pt idx="3175">
                  <c:v>10160</c:v>
                </c:pt>
                <c:pt idx="3176">
                  <c:v>10163.200000000001</c:v>
                </c:pt>
                <c:pt idx="3177">
                  <c:v>10166.400000000001</c:v>
                </c:pt>
                <c:pt idx="3178">
                  <c:v>10169.6</c:v>
                </c:pt>
                <c:pt idx="3179">
                  <c:v>10172.800000000001</c:v>
                </c:pt>
                <c:pt idx="3180">
                  <c:v>10176</c:v>
                </c:pt>
                <c:pt idx="3181">
                  <c:v>10179.200000000001</c:v>
                </c:pt>
                <c:pt idx="3182">
                  <c:v>10182.400000000001</c:v>
                </c:pt>
                <c:pt idx="3183">
                  <c:v>10185.6</c:v>
                </c:pt>
                <c:pt idx="3184">
                  <c:v>10188.800000000001</c:v>
                </c:pt>
                <c:pt idx="3185">
                  <c:v>10192</c:v>
                </c:pt>
                <c:pt idx="3186">
                  <c:v>10195.200000000001</c:v>
                </c:pt>
                <c:pt idx="3187">
                  <c:v>10198.400000000001</c:v>
                </c:pt>
                <c:pt idx="3188">
                  <c:v>10201.6</c:v>
                </c:pt>
                <c:pt idx="3189">
                  <c:v>10204.800000000001</c:v>
                </c:pt>
                <c:pt idx="3190">
                  <c:v>10208</c:v>
                </c:pt>
                <c:pt idx="3191">
                  <c:v>10211.200000000001</c:v>
                </c:pt>
                <c:pt idx="3192">
                  <c:v>10214.400000000001</c:v>
                </c:pt>
                <c:pt idx="3193">
                  <c:v>10217.6</c:v>
                </c:pt>
                <c:pt idx="3194">
                  <c:v>10220.800000000001</c:v>
                </c:pt>
                <c:pt idx="3195">
                  <c:v>10224</c:v>
                </c:pt>
                <c:pt idx="3196">
                  <c:v>10227.200000000001</c:v>
                </c:pt>
                <c:pt idx="3197">
                  <c:v>10230.400000000001</c:v>
                </c:pt>
                <c:pt idx="3198">
                  <c:v>10233.6</c:v>
                </c:pt>
                <c:pt idx="3199">
                  <c:v>10236.800000000001</c:v>
                </c:pt>
                <c:pt idx="3200">
                  <c:v>10240</c:v>
                </c:pt>
                <c:pt idx="3201">
                  <c:v>10243.200000000001</c:v>
                </c:pt>
                <c:pt idx="3202">
                  <c:v>10246.400000000001</c:v>
                </c:pt>
                <c:pt idx="3203">
                  <c:v>10249.6</c:v>
                </c:pt>
                <c:pt idx="3204">
                  <c:v>10252.800000000001</c:v>
                </c:pt>
                <c:pt idx="3205">
                  <c:v>10256</c:v>
                </c:pt>
                <c:pt idx="3206">
                  <c:v>10259.200000000001</c:v>
                </c:pt>
                <c:pt idx="3207">
                  <c:v>10262.400000000001</c:v>
                </c:pt>
                <c:pt idx="3208">
                  <c:v>10265.6</c:v>
                </c:pt>
                <c:pt idx="3209">
                  <c:v>10268.800000000001</c:v>
                </c:pt>
                <c:pt idx="3210">
                  <c:v>10272</c:v>
                </c:pt>
                <c:pt idx="3211">
                  <c:v>10275.200000000001</c:v>
                </c:pt>
                <c:pt idx="3212">
                  <c:v>10278.400000000001</c:v>
                </c:pt>
                <c:pt idx="3213">
                  <c:v>10281.6</c:v>
                </c:pt>
                <c:pt idx="3214">
                  <c:v>10284.800000000001</c:v>
                </c:pt>
                <c:pt idx="3215">
                  <c:v>10288</c:v>
                </c:pt>
                <c:pt idx="3216">
                  <c:v>10291.200000000001</c:v>
                </c:pt>
                <c:pt idx="3217">
                  <c:v>10294.400000000001</c:v>
                </c:pt>
                <c:pt idx="3218">
                  <c:v>10297.6</c:v>
                </c:pt>
                <c:pt idx="3219">
                  <c:v>10300.800000000001</c:v>
                </c:pt>
                <c:pt idx="3220">
                  <c:v>10304</c:v>
                </c:pt>
                <c:pt idx="3221">
                  <c:v>10307.200000000001</c:v>
                </c:pt>
                <c:pt idx="3222">
                  <c:v>10310.400000000001</c:v>
                </c:pt>
                <c:pt idx="3223">
                  <c:v>10313.6</c:v>
                </c:pt>
                <c:pt idx="3224">
                  <c:v>10316.800000000001</c:v>
                </c:pt>
                <c:pt idx="3225">
                  <c:v>10320</c:v>
                </c:pt>
                <c:pt idx="3226">
                  <c:v>10323.200000000001</c:v>
                </c:pt>
                <c:pt idx="3227">
                  <c:v>10326.400000000001</c:v>
                </c:pt>
                <c:pt idx="3228">
                  <c:v>10329.6</c:v>
                </c:pt>
                <c:pt idx="3229">
                  <c:v>10332.800000000001</c:v>
                </c:pt>
                <c:pt idx="3230">
                  <c:v>10336</c:v>
                </c:pt>
                <c:pt idx="3231">
                  <c:v>10339.200000000001</c:v>
                </c:pt>
                <c:pt idx="3232">
                  <c:v>10342.400000000001</c:v>
                </c:pt>
                <c:pt idx="3233">
                  <c:v>10345.6</c:v>
                </c:pt>
                <c:pt idx="3234">
                  <c:v>10348.800000000001</c:v>
                </c:pt>
                <c:pt idx="3235">
                  <c:v>10352</c:v>
                </c:pt>
                <c:pt idx="3236">
                  <c:v>10355.200000000001</c:v>
                </c:pt>
                <c:pt idx="3237">
                  <c:v>10358.400000000001</c:v>
                </c:pt>
                <c:pt idx="3238">
                  <c:v>10361.6</c:v>
                </c:pt>
                <c:pt idx="3239">
                  <c:v>10364.800000000001</c:v>
                </c:pt>
                <c:pt idx="3240">
                  <c:v>10368</c:v>
                </c:pt>
                <c:pt idx="3241">
                  <c:v>10371.200000000001</c:v>
                </c:pt>
                <c:pt idx="3242">
                  <c:v>10374.400000000001</c:v>
                </c:pt>
                <c:pt idx="3243">
                  <c:v>10377.6</c:v>
                </c:pt>
                <c:pt idx="3244">
                  <c:v>10380.800000000001</c:v>
                </c:pt>
                <c:pt idx="3245">
                  <c:v>10384</c:v>
                </c:pt>
                <c:pt idx="3246">
                  <c:v>10387.200000000001</c:v>
                </c:pt>
                <c:pt idx="3247">
                  <c:v>10390.400000000001</c:v>
                </c:pt>
                <c:pt idx="3248">
                  <c:v>10393.6</c:v>
                </c:pt>
                <c:pt idx="3249">
                  <c:v>10396.800000000001</c:v>
                </c:pt>
                <c:pt idx="3250">
                  <c:v>10400</c:v>
                </c:pt>
                <c:pt idx="3251">
                  <c:v>10403.200000000001</c:v>
                </c:pt>
                <c:pt idx="3252">
                  <c:v>10406.400000000001</c:v>
                </c:pt>
                <c:pt idx="3253">
                  <c:v>10409.6</c:v>
                </c:pt>
                <c:pt idx="3254">
                  <c:v>10412.800000000001</c:v>
                </c:pt>
                <c:pt idx="3255">
                  <c:v>10416</c:v>
                </c:pt>
                <c:pt idx="3256">
                  <c:v>10419.200000000001</c:v>
                </c:pt>
                <c:pt idx="3257">
                  <c:v>10422.400000000001</c:v>
                </c:pt>
                <c:pt idx="3258">
                  <c:v>10425.6</c:v>
                </c:pt>
                <c:pt idx="3259">
                  <c:v>10428.800000000001</c:v>
                </c:pt>
                <c:pt idx="3260">
                  <c:v>10432</c:v>
                </c:pt>
                <c:pt idx="3261">
                  <c:v>10435.200000000001</c:v>
                </c:pt>
                <c:pt idx="3262">
                  <c:v>10438.400000000001</c:v>
                </c:pt>
                <c:pt idx="3263">
                  <c:v>10441.6</c:v>
                </c:pt>
                <c:pt idx="3264">
                  <c:v>10444.800000000001</c:v>
                </c:pt>
                <c:pt idx="3265">
                  <c:v>10448</c:v>
                </c:pt>
                <c:pt idx="3266">
                  <c:v>10451.200000000001</c:v>
                </c:pt>
                <c:pt idx="3267">
                  <c:v>10454.400000000001</c:v>
                </c:pt>
                <c:pt idx="3268">
                  <c:v>10457.6</c:v>
                </c:pt>
                <c:pt idx="3269">
                  <c:v>10460.800000000001</c:v>
                </c:pt>
                <c:pt idx="3270">
                  <c:v>10464</c:v>
                </c:pt>
                <c:pt idx="3271">
                  <c:v>10467.200000000001</c:v>
                </c:pt>
                <c:pt idx="3272">
                  <c:v>10470.400000000001</c:v>
                </c:pt>
                <c:pt idx="3273">
                  <c:v>10473.6</c:v>
                </c:pt>
                <c:pt idx="3274">
                  <c:v>10476.800000000001</c:v>
                </c:pt>
                <c:pt idx="3275">
                  <c:v>10480</c:v>
                </c:pt>
                <c:pt idx="3276">
                  <c:v>10483.200000000001</c:v>
                </c:pt>
                <c:pt idx="3277">
                  <c:v>10486.400000000001</c:v>
                </c:pt>
                <c:pt idx="3278">
                  <c:v>10489.6</c:v>
                </c:pt>
                <c:pt idx="3279">
                  <c:v>10492.800000000001</c:v>
                </c:pt>
                <c:pt idx="3280">
                  <c:v>10496</c:v>
                </c:pt>
                <c:pt idx="3281">
                  <c:v>10499.2</c:v>
                </c:pt>
                <c:pt idx="3282">
                  <c:v>10502.400000000001</c:v>
                </c:pt>
                <c:pt idx="3283">
                  <c:v>10505.6</c:v>
                </c:pt>
                <c:pt idx="3284">
                  <c:v>10508.800000000001</c:v>
                </c:pt>
                <c:pt idx="3285">
                  <c:v>10512</c:v>
                </c:pt>
                <c:pt idx="3286">
                  <c:v>10515.2</c:v>
                </c:pt>
                <c:pt idx="3287">
                  <c:v>10518.400000000001</c:v>
                </c:pt>
                <c:pt idx="3288">
                  <c:v>10521.6</c:v>
                </c:pt>
                <c:pt idx="3289">
                  <c:v>10524.800000000001</c:v>
                </c:pt>
                <c:pt idx="3290">
                  <c:v>10528</c:v>
                </c:pt>
                <c:pt idx="3291">
                  <c:v>10531.2</c:v>
                </c:pt>
                <c:pt idx="3292">
                  <c:v>10534.400000000001</c:v>
                </c:pt>
                <c:pt idx="3293">
                  <c:v>10537.6</c:v>
                </c:pt>
                <c:pt idx="3294">
                  <c:v>10540.800000000001</c:v>
                </c:pt>
                <c:pt idx="3295">
                  <c:v>10544</c:v>
                </c:pt>
                <c:pt idx="3296">
                  <c:v>10547.2</c:v>
                </c:pt>
                <c:pt idx="3297">
                  <c:v>10550.400000000001</c:v>
                </c:pt>
                <c:pt idx="3298">
                  <c:v>10553.6</c:v>
                </c:pt>
                <c:pt idx="3299">
                  <c:v>10556.800000000001</c:v>
                </c:pt>
                <c:pt idx="3300">
                  <c:v>10560</c:v>
                </c:pt>
                <c:pt idx="3301">
                  <c:v>10563.2</c:v>
                </c:pt>
                <c:pt idx="3302">
                  <c:v>10566.400000000001</c:v>
                </c:pt>
                <c:pt idx="3303">
                  <c:v>10569.6</c:v>
                </c:pt>
                <c:pt idx="3304">
                  <c:v>10572.800000000001</c:v>
                </c:pt>
                <c:pt idx="3305">
                  <c:v>10576</c:v>
                </c:pt>
                <c:pt idx="3306">
                  <c:v>10579.2</c:v>
                </c:pt>
                <c:pt idx="3307">
                  <c:v>10582.400000000001</c:v>
                </c:pt>
                <c:pt idx="3308">
                  <c:v>10585.6</c:v>
                </c:pt>
                <c:pt idx="3309">
                  <c:v>10588.800000000001</c:v>
                </c:pt>
                <c:pt idx="3310">
                  <c:v>10592</c:v>
                </c:pt>
                <c:pt idx="3311">
                  <c:v>10595.2</c:v>
                </c:pt>
                <c:pt idx="3312">
                  <c:v>10598.400000000001</c:v>
                </c:pt>
                <c:pt idx="3313">
                  <c:v>10601.6</c:v>
                </c:pt>
                <c:pt idx="3314">
                  <c:v>10604.800000000001</c:v>
                </c:pt>
                <c:pt idx="3315">
                  <c:v>10608</c:v>
                </c:pt>
                <c:pt idx="3316">
                  <c:v>10611.2</c:v>
                </c:pt>
                <c:pt idx="3317">
                  <c:v>10614.400000000001</c:v>
                </c:pt>
                <c:pt idx="3318">
                  <c:v>10617.6</c:v>
                </c:pt>
                <c:pt idx="3319">
                  <c:v>10620.800000000001</c:v>
                </c:pt>
                <c:pt idx="3320">
                  <c:v>10624</c:v>
                </c:pt>
                <c:pt idx="3321">
                  <c:v>10627.2</c:v>
                </c:pt>
                <c:pt idx="3322">
                  <c:v>10630.400000000001</c:v>
                </c:pt>
                <c:pt idx="3323">
                  <c:v>10633.6</c:v>
                </c:pt>
                <c:pt idx="3324">
                  <c:v>10636.800000000001</c:v>
                </c:pt>
                <c:pt idx="3325">
                  <c:v>10640</c:v>
                </c:pt>
                <c:pt idx="3326">
                  <c:v>10643.2</c:v>
                </c:pt>
                <c:pt idx="3327">
                  <c:v>10646.400000000001</c:v>
                </c:pt>
                <c:pt idx="3328">
                  <c:v>10649.6</c:v>
                </c:pt>
                <c:pt idx="3329">
                  <c:v>10652.800000000001</c:v>
                </c:pt>
                <c:pt idx="3330">
                  <c:v>10656</c:v>
                </c:pt>
                <c:pt idx="3331">
                  <c:v>10659.2</c:v>
                </c:pt>
                <c:pt idx="3332">
                  <c:v>10662.400000000001</c:v>
                </c:pt>
                <c:pt idx="3333">
                  <c:v>10665.6</c:v>
                </c:pt>
                <c:pt idx="3334">
                  <c:v>10668.800000000001</c:v>
                </c:pt>
                <c:pt idx="3335">
                  <c:v>10672</c:v>
                </c:pt>
                <c:pt idx="3336">
                  <c:v>10675.2</c:v>
                </c:pt>
                <c:pt idx="3337">
                  <c:v>10678.400000000001</c:v>
                </c:pt>
                <c:pt idx="3338">
                  <c:v>10681.6</c:v>
                </c:pt>
                <c:pt idx="3339">
                  <c:v>10684.800000000001</c:v>
                </c:pt>
                <c:pt idx="3340">
                  <c:v>10688</c:v>
                </c:pt>
                <c:pt idx="3341">
                  <c:v>10691.2</c:v>
                </c:pt>
                <c:pt idx="3342">
                  <c:v>10694.400000000001</c:v>
                </c:pt>
                <c:pt idx="3343">
                  <c:v>10697.6</c:v>
                </c:pt>
                <c:pt idx="3344">
                  <c:v>10700.800000000001</c:v>
                </c:pt>
                <c:pt idx="3345">
                  <c:v>10704</c:v>
                </c:pt>
                <c:pt idx="3346">
                  <c:v>10707.2</c:v>
                </c:pt>
                <c:pt idx="3347">
                  <c:v>10710.400000000001</c:v>
                </c:pt>
                <c:pt idx="3348">
                  <c:v>10713.6</c:v>
                </c:pt>
                <c:pt idx="3349">
                  <c:v>10716.800000000001</c:v>
                </c:pt>
                <c:pt idx="3350">
                  <c:v>10720</c:v>
                </c:pt>
                <c:pt idx="3351">
                  <c:v>10723.2</c:v>
                </c:pt>
                <c:pt idx="3352">
                  <c:v>10726.400000000001</c:v>
                </c:pt>
                <c:pt idx="3353">
                  <c:v>10729.6</c:v>
                </c:pt>
                <c:pt idx="3354">
                  <c:v>10732.800000000001</c:v>
                </c:pt>
                <c:pt idx="3355">
                  <c:v>10736</c:v>
                </c:pt>
                <c:pt idx="3356">
                  <c:v>10739.2</c:v>
                </c:pt>
                <c:pt idx="3357">
                  <c:v>10742.400000000001</c:v>
                </c:pt>
                <c:pt idx="3358">
                  <c:v>10745.6</c:v>
                </c:pt>
                <c:pt idx="3359">
                  <c:v>10748.800000000001</c:v>
                </c:pt>
                <c:pt idx="3360">
                  <c:v>10752</c:v>
                </c:pt>
                <c:pt idx="3361">
                  <c:v>10755.2</c:v>
                </c:pt>
                <c:pt idx="3362">
                  <c:v>10758.400000000001</c:v>
                </c:pt>
                <c:pt idx="3363">
                  <c:v>10761.6</c:v>
                </c:pt>
                <c:pt idx="3364">
                  <c:v>10764.800000000001</c:v>
                </c:pt>
                <c:pt idx="3365">
                  <c:v>10768</c:v>
                </c:pt>
                <c:pt idx="3366">
                  <c:v>10771.2</c:v>
                </c:pt>
                <c:pt idx="3367">
                  <c:v>10774.400000000001</c:v>
                </c:pt>
                <c:pt idx="3368">
                  <c:v>10777.6</c:v>
                </c:pt>
                <c:pt idx="3369">
                  <c:v>10780.800000000001</c:v>
                </c:pt>
                <c:pt idx="3370">
                  <c:v>10784</c:v>
                </c:pt>
                <c:pt idx="3371">
                  <c:v>10787.2</c:v>
                </c:pt>
                <c:pt idx="3372">
                  <c:v>10790.400000000001</c:v>
                </c:pt>
                <c:pt idx="3373">
                  <c:v>10793.6</c:v>
                </c:pt>
                <c:pt idx="3374">
                  <c:v>10796.800000000001</c:v>
                </c:pt>
                <c:pt idx="3375">
                  <c:v>10800</c:v>
                </c:pt>
                <c:pt idx="3376">
                  <c:v>10803.2</c:v>
                </c:pt>
                <c:pt idx="3377">
                  <c:v>10806.400000000001</c:v>
                </c:pt>
                <c:pt idx="3378">
                  <c:v>10809.6</c:v>
                </c:pt>
                <c:pt idx="3379">
                  <c:v>10812.800000000001</c:v>
                </c:pt>
                <c:pt idx="3380">
                  <c:v>10816</c:v>
                </c:pt>
                <c:pt idx="3381">
                  <c:v>10819.2</c:v>
                </c:pt>
                <c:pt idx="3382">
                  <c:v>10822.400000000001</c:v>
                </c:pt>
                <c:pt idx="3383">
                  <c:v>10825.6</c:v>
                </c:pt>
                <c:pt idx="3384">
                  <c:v>10828.800000000001</c:v>
                </c:pt>
                <c:pt idx="3385">
                  <c:v>10832</c:v>
                </c:pt>
                <c:pt idx="3386">
                  <c:v>10835.2</c:v>
                </c:pt>
                <c:pt idx="3387">
                  <c:v>10838.400000000001</c:v>
                </c:pt>
                <c:pt idx="3388">
                  <c:v>10841.6</c:v>
                </c:pt>
                <c:pt idx="3389">
                  <c:v>10844.800000000001</c:v>
                </c:pt>
                <c:pt idx="3390">
                  <c:v>10848</c:v>
                </c:pt>
                <c:pt idx="3391">
                  <c:v>10851.2</c:v>
                </c:pt>
                <c:pt idx="3392">
                  <c:v>10854.400000000001</c:v>
                </c:pt>
                <c:pt idx="3393">
                  <c:v>10857.6</c:v>
                </c:pt>
                <c:pt idx="3394">
                  <c:v>10860.800000000001</c:v>
                </c:pt>
                <c:pt idx="3395">
                  <c:v>10864</c:v>
                </c:pt>
                <c:pt idx="3396">
                  <c:v>10867.2</c:v>
                </c:pt>
                <c:pt idx="3397">
                  <c:v>10870.400000000001</c:v>
                </c:pt>
                <c:pt idx="3398">
                  <c:v>10873.6</c:v>
                </c:pt>
                <c:pt idx="3399">
                  <c:v>10876.800000000001</c:v>
                </c:pt>
                <c:pt idx="3400">
                  <c:v>10880</c:v>
                </c:pt>
                <c:pt idx="3401">
                  <c:v>10883.2</c:v>
                </c:pt>
                <c:pt idx="3402">
                  <c:v>10886.400000000001</c:v>
                </c:pt>
                <c:pt idx="3403">
                  <c:v>10889.6</c:v>
                </c:pt>
                <c:pt idx="3404">
                  <c:v>10892.800000000001</c:v>
                </c:pt>
                <c:pt idx="3405">
                  <c:v>10896</c:v>
                </c:pt>
                <c:pt idx="3406">
                  <c:v>10899.2</c:v>
                </c:pt>
                <c:pt idx="3407">
                  <c:v>10902.400000000001</c:v>
                </c:pt>
                <c:pt idx="3408">
                  <c:v>10905.6</c:v>
                </c:pt>
                <c:pt idx="3409">
                  <c:v>10908.800000000001</c:v>
                </c:pt>
                <c:pt idx="3410">
                  <c:v>10912</c:v>
                </c:pt>
                <c:pt idx="3411">
                  <c:v>10915.2</c:v>
                </c:pt>
                <c:pt idx="3412">
                  <c:v>10918.400000000001</c:v>
                </c:pt>
                <c:pt idx="3413">
                  <c:v>10921.6</c:v>
                </c:pt>
                <c:pt idx="3414">
                  <c:v>10924.800000000001</c:v>
                </c:pt>
                <c:pt idx="3415">
                  <c:v>10928</c:v>
                </c:pt>
                <c:pt idx="3416">
                  <c:v>10931.2</c:v>
                </c:pt>
                <c:pt idx="3417">
                  <c:v>10934.400000000001</c:v>
                </c:pt>
                <c:pt idx="3418">
                  <c:v>10937.6</c:v>
                </c:pt>
                <c:pt idx="3419">
                  <c:v>10940.800000000001</c:v>
                </c:pt>
                <c:pt idx="3420">
                  <c:v>10944</c:v>
                </c:pt>
                <c:pt idx="3421">
                  <c:v>10947.2</c:v>
                </c:pt>
                <c:pt idx="3422">
                  <c:v>10950.400000000001</c:v>
                </c:pt>
                <c:pt idx="3423">
                  <c:v>10953.6</c:v>
                </c:pt>
                <c:pt idx="3424">
                  <c:v>10956.800000000001</c:v>
                </c:pt>
                <c:pt idx="3425">
                  <c:v>10960</c:v>
                </c:pt>
                <c:pt idx="3426">
                  <c:v>10963.2</c:v>
                </c:pt>
                <c:pt idx="3427">
                  <c:v>10966.400000000001</c:v>
                </c:pt>
                <c:pt idx="3428">
                  <c:v>10969.6</c:v>
                </c:pt>
                <c:pt idx="3429">
                  <c:v>10972.800000000001</c:v>
                </c:pt>
                <c:pt idx="3430">
                  <c:v>10976</c:v>
                </c:pt>
                <c:pt idx="3431">
                  <c:v>10979.2</c:v>
                </c:pt>
                <c:pt idx="3432">
                  <c:v>10982.400000000001</c:v>
                </c:pt>
                <c:pt idx="3433">
                  <c:v>10985.6</c:v>
                </c:pt>
                <c:pt idx="3434">
                  <c:v>10988.800000000001</c:v>
                </c:pt>
                <c:pt idx="3435">
                  <c:v>10992</c:v>
                </c:pt>
                <c:pt idx="3436">
                  <c:v>10995.2</c:v>
                </c:pt>
                <c:pt idx="3437">
                  <c:v>10998.400000000001</c:v>
                </c:pt>
                <c:pt idx="3438">
                  <c:v>11001.6</c:v>
                </c:pt>
                <c:pt idx="3439">
                  <c:v>11004.800000000001</c:v>
                </c:pt>
                <c:pt idx="3440">
                  <c:v>11008</c:v>
                </c:pt>
                <c:pt idx="3441">
                  <c:v>11011.2</c:v>
                </c:pt>
                <c:pt idx="3442">
                  <c:v>11014.400000000001</c:v>
                </c:pt>
                <c:pt idx="3443">
                  <c:v>11017.6</c:v>
                </c:pt>
                <c:pt idx="3444">
                  <c:v>11020.800000000001</c:v>
                </c:pt>
                <c:pt idx="3445">
                  <c:v>11024</c:v>
                </c:pt>
                <c:pt idx="3446">
                  <c:v>11027.2</c:v>
                </c:pt>
                <c:pt idx="3447">
                  <c:v>11030.400000000001</c:v>
                </c:pt>
                <c:pt idx="3448">
                  <c:v>11033.6</c:v>
                </c:pt>
                <c:pt idx="3449">
                  <c:v>11036.800000000001</c:v>
                </c:pt>
                <c:pt idx="3450">
                  <c:v>11040</c:v>
                </c:pt>
                <c:pt idx="3451">
                  <c:v>11043.2</c:v>
                </c:pt>
                <c:pt idx="3452">
                  <c:v>11046.400000000001</c:v>
                </c:pt>
                <c:pt idx="3453">
                  <c:v>11049.6</c:v>
                </c:pt>
                <c:pt idx="3454">
                  <c:v>11052.800000000001</c:v>
                </c:pt>
                <c:pt idx="3455">
                  <c:v>11056</c:v>
                </c:pt>
                <c:pt idx="3456">
                  <c:v>11059.2</c:v>
                </c:pt>
                <c:pt idx="3457">
                  <c:v>11062.400000000001</c:v>
                </c:pt>
                <c:pt idx="3458">
                  <c:v>11065.6</c:v>
                </c:pt>
                <c:pt idx="3459">
                  <c:v>11068.800000000001</c:v>
                </c:pt>
                <c:pt idx="3460">
                  <c:v>11072</c:v>
                </c:pt>
                <c:pt idx="3461">
                  <c:v>11075.2</c:v>
                </c:pt>
                <c:pt idx="3462">
                  <c:v>11078.400000000001</c:v>
                </c:pt>
                <c:pt idx="3463">
                  <c:v>11081.6</c:v>
                </c:pt>
                <c:pt idx="3464">
                  <c:v>11084.800000000001</c:v>
                </c:pt>
                <c:pt idx="3465">
                  <c:v>11088</c:v>
                </c:pt>
                <c:pt idx="3466">
                  <c:v>11091.2</c:v>
                </c:pt>
                <c:pt idx="3467">
                  <c:v>11094.400000000001</c:v>
                </c:pt>
                <c:pt idx="3468">
                  <c:v>11097.6</c:v>
                </c:pt>
                <c:pt idx="3469">
                  <c:v>11100.800000000001</c:v>
                </c:pt>
                <c:pt idx="3470">
                  <c:v>11104</c:v>
                </c:pt>
                <c:pt idx="3471">
                  <c:v>11107.2</c:v>
                </c:pt>
                <c:pt idx="3472">
                  <c:v>11110.400000000001</c:v>
                </c:pt>
                <c:pt idx="3473">
                  <c:v>11113.6</c:v>
                </c:pt>
                <c:pt idx="3474">
                  <c:v>11116.800000000001</c:v>
                </c:pt>
                <c:pt idx="3475">
                  <c:v>11120</c:v>
                </c:pt>
                <c:pt idx="3476">
                  <c:v>11123.2</c:v>
                </c:pt>
                <c:pt idx="3477">
                  <c:v>11126.400000000001</c:v>
                </c:pt>
                <c:pt idx="3478">
                  <c:v>11129.6</c:v>
                </c:pt>
                <c:pt idx="3479">
                  <c:v>11132.800000000001</c:v>
                </c:pt>
                <c:pt idx="3480">
                  <c:v>11136</c:v>
                </c:pt>
                <c:pt idx="3481">
                  <c:v>11139.2</c:v>
                </c:pt>
                <c:pt idx="3482">
                  <c:v>11142.400000000001</c:v>
                </c:pt>
                <c:pt idx="3483">
                  <c:v>11145.6</c:v>
                </c:pt>
                <c:pt idx="3484">
                  <c:v>11148.800000000001</c:v>
                </c:pt>
                <c:pt idx="3485">
                  <c:v>11152</c:v>
                </c:pt>
                <c:pt idx="3486">
                  <c:v>11155.2</c:v>
                </c:pt>
                <c:pt idx="3487">
                  <c:v>11158.400000000001</c:v>
                </c:pt>
                <c:pt idx="3488">
                  <c:v>11161.6</c:v>
                </c:pt>
                <c:pt idx="3489">
                  <c:v>11164.800000000001</c:v>
                </c:pt>
                <c:pt idx="3490">
                  <c:v>11168</c:v>
                </c:pt>
                <c:pt idx="3491">
                  <c:v>11171.2</c:v>
                </c:pt>
                <c:pt idx="3492">
                  <c:v>11174.400000000001</c:v>
                </c:pt>
                <c:pt idx="3493">
                  <c:v>11177.6</c:v>
                </c:pt>
                <c:pt idx="3494">
                  <c:v>11180.800000000001</c:v>
                </c:pt>
                <c:pt idx="3495">
                  <c:v>11184</c:v>
                </c:pt>
                <c:pt idx="3496">
                  <c:v>11187.2</c:v>
                </c:pt>
                <c:pt idx="3497">
                  <c:v>11190.400000000001</c:v>
                </c:pt>
                <c:pt idx="3498">
                  <c:v>11193.6</c:v>
                </c:pt>
                <c:pt idx="3499">
                  <c:v>11196.800000000001</c:v>
                </c:pt>
                <c:pt idx="3500">
                  <c:v>11200</c:v>
                </c:pt>
                <c:pt idx="3501">
                  <c:v>11203.2</c:v>
                </c:pt>
                <c:pt idx="3502">
                  <c:v>11206.400000000001</c:v>
                </c:pt>
                <c:pt idx="3503">
                  <c:v>11209.6</c:v>
                </c:pt>
                <c:pt idx="3504">
                  <c:v>11212.800000000001</c:v>
                </c:pt>
                <c:pt idx="3505">
                  <c:v>11216</c:v>
                </c:pt>
                <c:pt idx="3506">
                  <c:v>11219.2</c:v>
                </c:pt>
                <c:pt idx="3507">
                  <c:v>11222.400000000001</c:v>
                </c:pt>
                <c:pt idx="3508">
                  <c:v>11225.6</c:v>
                </c:pt>
                <c:pt idx="3509">
                  <c:v>11228.800000000001</c:v>
                </c:pt>
                <c:pt idx="3510">
                  <c:v>11232</c:v>
                </c:pt>
                <c:pt idx="3511">
                  <c:v>11235.2</c:v>
                </c:pt>
                <c:pt idx="3512">
                  <c:v>11238.400000000001</c:v>
                </c:pt>
                <c:pt idx="3513">
                  <c:v>11241.6</c:v>
                </c:pt>
                <c:pt idx="3514">
                  <c:v>11244.800000000001</c:v>
                </c:pt>
                <c:pt idx="3515">
                  <c:v>11248</c:v>
                </c:pt>
                <c:pt idx="3516">
                  <c:v>11251.2</c:v>
                </c:pt>
                <c:pt idx="3517">
                  <c:v>11254.400000000001</c:v>
                </c:pt>
                <c:pt idx="3518">
                  <c:v>11257.6</c:v>
                </c:pt>
                <c:pt idx="3519">
                  <c:v>11260.800000000001</c:v>
                </c:pt>
                <c:pt idx="3520">
                  <c:v>11264</c:v>
                </c:pt>
                <c:pt idx="3521">
                  <c:v>11267.2</c:v>
                </c:pt>
                <c:pt idx="3522">
                  <c:v>11270.400000000001</c:v>
                </c:pt>
                <c:pt idx="3523">
                  <c:v>11273.6</c:v>
                </c:pt>
                <c:pt idx="3524">
                  <c:v>11276.800000000001</c:v>
                </c:pt>
                <c:pt idx="3525">
                  <c:v>11280</c:v>
                </c:pt>
                <c:pt idx="3526">
                  <c:v>11283.2</c:v>
                </c:pt>
                <c:pt idx="3527">
                  <c:v>11286.400000000001</c:v>
                </c:pt>
                <c:pt idx="3528">
                  <c:v>11289.6</c:v>
                </c:pt>
                <c:pt idx="3529">
                  <c:v>11292.800000000001</c:v>
                </c:pt>
                <c:pt idx="3530">
                  <c:v>11296</c:v>
                </c:pt>
                <c:pt idx="3531">
                  <c:v>11299.2</c:v>
                </c:pt>
                <c:pt idx="3532">
                  <c:v>11302.400000000001</c:v>
                </c:pt>
                <c:pt idx="3533">
                  <c:v>11305.6</c:v>
                </c:pt>
                <c:pt idx="3534">
                  <c:v>11308.800000000001</c:v>
                </c:pt>
                <c:pt idx="3535">
                  <c:v>11312</c:v>
                </c:pt>
                <c:pt idx="3536">
                  <c:v>11315.2</c:v>
                </c:pt>
                <c:pt idx="3537">
                  <c:v>11318.400000000001</c:v>
                </c:pt>
                <c:pt idx="3538">
                  <c:v>11321.6</c:v>
                </c:pt>
                <c:pt idx="3539">
                  <c:v>11324.800000000001</c:v>
                </c:pt>
                <c:pt idx="3540">
                  <c:v>11328</c:v>
                </c:pt>
                <c:pt idx="3541">
                  <c:v>11331.2</c:v>
                </c:pt>
                <c:pt idx="3542">
                  <c:v>11334.400000000001</c:v>
                </c:pt>
                <c:pt idx="3543">
                  <c:v>11337.6</c:v>
                </c:pt>
                <c:pt idx="3544">
                  <c:v>11340.800000000001</c:v>
                </c:pt>
                <c:pt idx="3545">
                  <c:v>11344</c:v>
                </c:pt>
                <c:pt idx="3546">
                  <c:v>11347.2</c:v>
                </c:pt>
                <c:pt idx="3547">
                  <c:v>11350.400000000001</c:v>
                </c:pt>
                <c:pt idx="3548">
                  <c:v>11353.6</c:v>
                </c:pt>
                <c:pt idx="3549">
                  <c:v>11356.800000000001</c:v>
                </c:pt>
                <c:pt idx="3550">
                  <c:v>11360</c:v>
                </c:pt>
                <c:pt idx="3551">
                  <c:v>11363.2</c:v>
                </c:pt>
                <c:pt idx="3552">
                  <c:v>11366.400000000001</c:v>
                </c:pt>
                <c:pt idx="3553">
                  <c:v>11369.6</c:v>
                </c:pt>
                <c:pt idx="3554">
                  <c:v>11372.800000000001</c:v>
                </c:pt>
                <c:pt idx="3555">
                  <c:v>11376</c:v>
                </c:pt>
                <c:pt idx="3556">
                  <c:v>11379.2</c:v>
                </c:pt>
                <c:pt idx="3557">
                  <c:v>11382.400000000001</c:v>
                </c:pt>
                <c:pt idx="3558">
                  <c:v>11385.6</c:v>
                </c:pt>
                <c:pt idx="3559">
                  <c:v>11388.800000000001</c:v>
                </c:pt>
                <c:pt idx="3560">
                  <c:v>11392</c:v>
                </c:pt>
                <c:pt idx="3561">
                  <c:v>11395.2</c:v>
                </c:pt>
                <c:pt idx="3562">
                  <c:v>11398.400000000001</c:v>
                </c:pt>
                <c:pt idx="3563">
                  <c:v>11401.6</c:v>
                </c:pt>
                <c:pt idx="3564">
                  <c:v>11404.800000000001</c:v>
                </c:pt>
                <c:pt idx="3565">
                  <c:v>11408</c:v>
                </c:pt>
                <c:pt idx="3566">
                  <c:v>11411.2</c:v>
                </c:pt>
                <c:pt idx="3567">
                  <c:v>11414.400000000001</c:v>
                </c:pt>
                <c:pt idx="3568">
                  <c:v>11417.6</c:v>
                </c:pt>
                <c:pt idx="3569">
                  <c:v>11420.800000000001</c:v>
                </c:pt>
                <c:pt idx="3570">
                  <c:v>11424</c:v>
                </c:pt>
                <c:pt idx="3571">
                  <c:v>11427.2</c:v>
                </c:pt>
                <c:pt idx="3572">
                  <c:v>11430.400000000001</c:v>
                </c:pt>
                <c:pt idx="3573">
                  <c:v>11433.6</c:v>
                </c:pt>
                <c:pt idx="3574">
                  <c:v>11436.800000000001</c:v>
                </c:pt>
                <c:pt idx="3575">
                  <c:v>11440</c:v>
                </c:pt>
                <c:pt idx="3576">
                  <c:v>11443.2</c:v>
                </c:pt>
                <c:pt idx="3577">
                  <c:v>11446.400000000001</c:v>
                </c:pt>
                <c:pt idx="3578">
                  <c:v>11449.6</c:v>
                </c:pt>
                <c:pt idx="3579">
                  <c:v>11452.800000000001</c:v>
                </c:pt>
                <c:pt idx="3580">
                  <c:v>11456</c:v>
                </c:pt>
                <c:pt idx="3581">
                  <c:v>11459.2</c:v>
                </c:pt>
                <c:pt idx="3582">
                  <c:v>11462.400000000001</c:v>
                </c:pt>
                <c:pt idx="3583">
                  <c:v>11465.6</c:v>
                </c:pt>
                <c:pt idx="3584">
                  <c:v>11468.800000000001</c:v>
                </c:pt>
                <c:pt idx="3585">
                  <c:v>11472</c:v>
                </c:pt>
                <c:pt idx="3586">
                  <c:v>11475.2</c:v>
                </c:pt>
                <c:pt idx="3587">
                  <c:v>11478.400000000001</c:v>
                </c:pt>
                <c:pt idx="3588">
                  <c:v>11481.6</c:v>
                </c:pt>
                <c:pt idx="3589">
                  <c:v>11484.800000000001</c:v>
                </c:pt>
                <c:pt idx="3590">
                  <c:v>11488</c:v>
                </c:pt>
                <c:pt idx="3591">
                  <c:v>11491.2</c:v>
                </c:pt>
                <c:pt idx="3592">
                  <c:v>11494.400000000001</c:v>
                </c:pt>
                <c:pt idx="3593">
                  <c:v>11497.6</c:v>
                </c:pt>
                <c:pt idx="3594">
                  <c:v>11500.800000000001</c:v>
                </c:pt>
                <c:pt idx="3595">
                  <c:v>11504</c:v>
                </c:pt>
                <c:pt idx="3596">
                  <c:v>11507.2</c:v>
                </c:pt>
                <c:pt idx="3597">
                  <c:v>11510.400000000001</c:v>
                </c:pt>
                <c:pt idx="3598">
                  <c:v>11513.6</c:v>
                </c:pt>
                <c:pt idx="3599">
                  <c:v>11516.800000000001</c:v>
                </c:pt>
                <c:pt idx="3600">
                  <c:v>11520</c:v>
                </c:pt>
                <c:pt idx="3601">
                  <c:v>11523.2</c:v>
                </c:pt>
                <c:pt idx="3602">
                  <c:v>11526.400000000001</c:v>
                </c:pt>
                <c:pt idx="3603">
                  <c:v>11529.6</c:v>
                </c:pt>
                <c:pt idx="3604">
                  <c:v>11532.800000000001</c:v>
                </c:pt>
                <c:pt idx="3605">
                  <c:v>11536</c:v>
                </c:pt>
                <c:pt idx="3606">
                  <c:v>11539.2</c:v>
                </c:pt>
                <c:pt idx="3607">
                  <c:v>11542.400000000001</c:v>
                </c:pt>
                <c:pt idx="3608">
                  <c:v>11545.6</c:v>
                </c:pt>
                <c:pt idx="3609">
                  <c:v>11548.800000000001</c:v>
                </c:pt>
                <c:pt idx="3610">
                  <c:v>11552</c:v>
                </c:pt>
                <c:pt idx="3611">
                  <c:v>11555.2</c:v>
                </c:pt>
                <c:pt idx="3612">
                  <c:v>11558.400000000001</c:v>
                </c:pt>
                <c:pt idx="3613">
                  <c:v>11561.6</c:v>
                </c:pt>
                <c:pt idx="3614">
                  <c:v>11564.800000000001</c:v>
                </c:pt>
                <c:pt idx="3615">
                  <c:v>11568</c:v>
                </c:pt>
                <c:pt idx="3616">
                  <c:v>11571.2</c:v>
                </c:pt>
                <c:pt idx="3617">
                  <c:v>11574.400000000001</c:v>
                </c:pt>
                <c:pt idx="3618">
                  <c:v>11577.6</c:v>
                </c:pt>
                <c:pt idx="3619">
                  <c:v>11580.800000000001</c:v>
                </c:pt>
                <c:pt idx="3620">
                  <c:v>11584</c:v>
                </c:pt>
                <c:pt idx="3621">
                  <c:v>11587.2</c:v>
                </c:pt>
                <c:pt idx="3622">
                  <c:v>11590.400000000001</c:v>
                </c:pt>
                <c:pt idx="3623">
                  <c:v>11593.6</c:v>
                </c:pt>
                <c:pt idx="3624">
                  <c:v>11596.800000000001</c:v>
                </c:pt>
                <c:pt idx="3625">
                  <c:v>11600</c:v>
                </c:pt>
                <c:pt idx="3626">
                  <c:v>11603.2</c:v>
                </c:pt>
                <c:pt idx="3627">
                  <c:v>11606.400000000001</c:v>
                </c:pt>
                <c:pt idx="3628">
                  <c:v>11609.6</c:v>
                </c:pt>
                <c:pt idx="3629">
                  <c:v>11612.800000000001</c:v>
                </c:pt>
                <c:pt idx="3630">
                  <c:v>11616</c:v>
                </c:pt>
                <c:pt idx="3631">
                  <c:v>11619.2</c:v>
                </c:pt>
                <c:pt idx="3632">
                  <c:v>11622.400000000001</c:v>
                </c:pt>
                <c:pt idx="3633">
                  <c:v>11625.6</c:v>
                </c:pt>
                <c:pt idx="3634">
                  <c:v>11628.800000000001</c:v>
                </c:pt>
                <c:pt idx="3635">
                  <c:v>11632</c:v>
                </c:pt>
                <c:pt idx="3636">
                  <c:v>11635.2</c:v>
                </c:pt>
                <c:pt idx="3637">
                  <c:v>11638.400000000001</c:v>
                </c:pt>
                <c:pt idx="3638">
                  <c:v>11641.6</c:v>
                </c:pt>
                <c:pt idx="3639">
                  <c:v>11644.800000000001</c:v>
                </c:pt>
                <c:pt idx="3640">
                  <c:v>11648</c:v>
                </c:pt>
                <c:pt idx="3641">
                  <c:v>11651.2</c:v>
                </c:pt>
                <c:pt idx="3642">
                  <c:v>11654.400000000001</c:v>
                </c:pt>
                <c:pt idx="3643">
                  <c:v>11657.6</c:v>
                </c:pt>
                <c:pt idx="3644">
                  <c:v>11660.800000000001</c:v>
                </c:pt>
                <c:pt idx="3645">
                  <c:v>11664</c:v>
                </c:pt>
                <c:pt idx="3646">
                  <c:v>11667.2</c:v>
                </c:pt>
                <c:pt idx="3647">
                  <c:v>11670.400000000001</c:v>
                </c:pt>
                <c:pt idx="3648">
                  <c:v>11673.6</c:v>
                </c:pt>
                <c:pt idx="3649">
                  <c:v>11676.800000000001</c:v>
                </c:pt>
                <c:pt idx="3650">
                  <c:v>11680</c:v>
                </c:pt>
                <c:pt idx="3651">
                  <c:v>11683.2</c:v>
                </c:pt>
                <c:pt idx="3652">
                  <c:v>11686.400000000001</c:v>
                </c:pt>
                <c:pt idx="3653">
                  <c:v>11689.6</c:v>
                </c:pt>
                <c:pt idx="3654">
                  <c:v>11692.800000000001</c:v>
                </c:pt>
                <c:pt idx="3655">
                  <c:v>11696</c:v>
                </c:pt>
                <c:pt idx="3656">
                  <c:v>11699.2</c:v>
                </c:pt>
                <c:pt idx="3657">
                  <c:v>11702.400000000001</c:v>
                </c:pt>
                <c:pt idx="3658">
                  <c:v>11705.6</c:v>
                </c:pt>
                <c:pt idx="3659">
                  <c:v>11708.800000000001</c:v>
                </c:pt>
                <c:pt idx="3660">
                  <c:v>11712</c:v>
                </c:pt>
                <c:pt idx="3661">
                  <c:v>11715.2</c:v>
                </c:pt>
                <c:pt idx="3662">
                  <c:v>11718.400000000001</c:v>
                </c:pt>
                <c:pt idx="3663">
                  <c:v>11721.6</c:v>
                </c:pt>
                <c:pt idx="3664">
                  <c:v>11724.800000000001</c:v>
                </c:pt>
                <c:pt idx="3665">
                  <c:v>11728</c:v>
                </c:pt>
                <c:pt idx="3666">
                  <c:v>11731.2</c:v>
                </c:pt>
                <c:pt idx="3667">
                  <c:v>11734.400000000001</c:v>
                </c:pt>
                <c:pt idx="3668">
                  <c:v>11737.6</c:v>
                </c:pt>
                <c:pt idx="3669">
                  <c:v>11740.800000000001</c:v>
                </c:pt>
                <c:pt idx="3670">
                  <c:v>11744</c:v>
                </c:pt>
                <c:pt idx="3671">
                  <c:v>11747.2</c:v>
                </c:pt>
                <c:pt idx="3672">
                  <c:v>11750.400000000001</c:v>
                </c:pt>
                <c:pt idx="3673">
                  <c:v>11753.6</c:v>
                </c:pt>
                <c:pt idx="3674">
                  <c:v>11756.800000000001</c:v>
                </c:pt>
                <c:pt idx="3675">
                  <c:v>11760</c:v>
                </c:pt>
                <c:pt idx="3676">
                  <c:v>11763.2</c:v>
                </c:pt>
                <c:pt idx="3677">
                  <c:v>11766.400000000001</c:v>
                </c:pt>
                <c:pt idx="3678">
                  <c:v>11769.6</c:v>
                </c:pt>
                <c:pt idx="3679">
                  <c:v>11772.800000000001</c:v>
                </c:pt>
                <c:pt idx="3680">
                  <c:v>11776</c:v>
                </c:pt>
                <c:pt idx="3681">
                  <c:v>11779.2</c:v>
                </c:pt>
                <c:pt idx="3682">
                  <c:v>11782.400000000001</c:v>
                </c:pt>
                <c:pt idx="3683">
                  <c:v>11785.6</c:v>
                </c:pt>
                <c:pt idx="3684">
                  <c:v>11788.800000000001</c:v>
                </c:pt>
                <c:pt idx="3685">
                  <c:v>11792</c:v>
                </c:pt>
                <c:pt idx="3686">
                  <c:v>11795.2</c:v>
                </c:pt>
                <c:pt idx="3687">
                  <c:v>11798.400000000001</c:v>
                </c:pt>
                <c:pt idx="3688">
                  <c:v>11801.6</c:v>
                </c:pt>
                <c:pt idx="3689">
                  <c:v>11804.800000000001</c:v>
                </c:pt>
                <c:pt idx="3690">
                  <c:v>11808</c:v>
                </c:pt>
                <c:pt idx="3691">
                  <c:v>11811.2</c:v>
                </c:pt>
                <c:pt idx="3692">
                  <c:v>11814.400000000001</c:v>
                </c:pt>
                <c:pt idx="3693">
                  <c:v>11817.6</c:v>
                </c:pt>
                <c:pt idx="3694">
                  <c:v>11820.800000000001</c:v>
                </c:pt>
                <c:pt idx="3695">
                  <c:v>11824</c:v>
                </c:pt>
                <c:pt idx="3696">
                  <c:v>11827.2</c:v>
                </c:pt>
                <c:pt idx="3697">
                  <c:v>11830.400000000001</c:v>
                </c:pt>
                <c:pt idx="3698">
                  <c:v>11833.6</c:v>
                </c:pt>
                <c:pt idx="3699">
                  <c:v>11836.800000000001</c:v>
                </c:pt>
                <c:pt idx="3700">
                  <c:v>11840</c:v>
                </c:pt>
                <c:pt idx="3701">
                  <c:v>11843.2</c:v>
                </c:pt>
                <c:pt idx="3702">
                  <c:v>11846.400000000001</c:v>
                </c:pt>
                <c:pt idx="3703">
                  <c:v>11849.6</c:v>
                </c:pt>
                <c:pt idx="3704">
                  <c:v>11852.800000000001</c:v>
                </c:pt>
                <c:pt idx="3705">
                  <c:v>11856</c:v>
                </c:pt>
                <c:pt idx="3706">
                  <c:v>11859.2</c:v>
                </c:pt>
                <c:pt idx="3707">
                  <c:v>11862.400000000001</c:v>
                </c:pt>
                <c:pt idx="3708">
                  <c:v>11865.6</c:v>
                </c:pt>
                <c:pt idx="3709">
                  <c:v>11868.800000000001</c:v>
                </c:pt>
                <c:pt idx="3710">
                  <c:v>11872</c:v>
                </c:pt>
                <c:pt idx="3711">
                  <c:v>11875.2</c:v>
                </c:pt>
                <c:pt idx="3712">
                  <c:v>11878.400000000001</c:v>
                </c:pt>
                <c:pt idx="3713">
                  <c:v>11881.6</c:v>
                </c:pt>
                <c:pt idx="3714">
                  <c:v>11884.800000000001</c:v>
                </c:pt>
                <c:pt idx="3715">
                  <c:v>11888</c:v>
                </c:pt>
                <c:pt idx="3716">
                  <c:v>11891.2</c:v>
                </c:pt>
                <c:pt idx="3717">
                  <c:v>11894.400000000001</c:v>
                </c:pt>
                <c:pt idx="3718">
                  <c:v>11897.6</c:v>
                </c:pt>
                <c:pt idx="3719">
                  <c:v>11900.800000000001</c:v>
                </c:pt>
                <c:pt idx="3720">
                  <c:v>11904</c:v>
                </c:pt>
                <c:pt idx="3721">
                  <c:v>11907.2</c:v>
                </c:pt>
                <c:pt idx="3722">
                  <c:v>11910.400000000001</c:v>
                </c:pt>
                <c:pt idx="3723">
                  <c:v>11913.6</c:v>
                </c:pt>
                <c:pt idx="3724">
                  <c:v>11916.800000000001</c:v>
                </c:pt>
                <c:pt idx="3725">
                  <c:v>11920</c:v>
                </c:pt>
                <c:pt idx="3726">
                  <c:v>11923.2</c:v>
                </c:pt>
                <c:pt idx="3727">
                  <c:v>11926.400000000001</c:v>
                </c:pt>
                <c:pt idx="3728">
                  <c:v>11929.6</c:v>
                </c:pt>
                <c:pt idx="3729">
                  <c:v>11932.800000000001</c:v>
                </c:pt>
                <c:pt idx="3730">
                  <c:v>11936</c:v>
                </c:pt>
                <c:pt idx="3731">
                  <c:v>11939.2</c:v>
                </c:pt>
                <c:pt idx="3732">
                  <c:v>11942.400000000001</c:v>
                </c:pt>
                <c:pt idx="3733">
                  <c:v>11945.6</c:v>
                </c:pt>
                <c:pt idx="3734">
                  <c:v>11948.800000000001</c:v>
                </c:pt>
                <c:pt idx="3735">
                  <c:v>11952</c:v>
                </c:pt>
                <c:pt idx="3736">
                  <c:v>11955.2</c:v>
                </c:pt>
                <c:pt idx="3737">
                  <c:v>11958.400000000001</c:v>
                </c:pt>
                <c:pt idx="3738">
                  <c:v>11961.6</c:v>
                </c:pt>
                <c:pt idx="3739">
                  <c:v>11964.800000000001</c:v>
                </c:pt>
                <c:pt idx="3740">
                  <c:v>11968</c:v>
                </c:pt>
                <c:pt idx="3741">
                  <c:v>11971.2</c:v>
                </c:pt>
                <c:pt idx="3742">
                  <c:v>11974.400000000001</c:v>
                </c:pt>
                <c:pt idx="3743">
                  <c:v>11977.6</c:v>
                </c:pt>
                <c:pt idx="3744">
                  <c:v>11980.800000000001</c:v>
                </c:pt>
                <c:pt idx="3745">
                  <c:v>11984</c:v>
                </c:pt>
                <c:pt idx="3746">
                  <c:v>11987.2</c:v>
                </c:pt>
                <c:pt idx="3747">
                  <c:v>11990.400000000001</c:v>
                </c:pt>
                <c:pt idx="3748">
                  <c:v>11993.6</c:v>
                </c:pt>
                <c:pt idx="3749">
                  <c:v>11996.800000000001</c:v>
                </c:pt>
                <c:pt idx="3750">
                  <c:v>12000</c:v>
                </c:pt>
                <c:pt idx="3751">
                  <c:v>12003.2</c:v>
                </c:pt>
                <c:pt idx="3752">
                  <c:v>12006.400000000001</c:v>
                </c:pt>
                <c:pt idx="3753">
                  <c:v>12009.6</c:v>
                </c:pt>
                <c:pt idx="3754">
                  <c:v>12012.800000000001</c:v>
                </c:pt>
                <c:pt idx="3755">
                  <c:v>12016</c:v>
                </c:pt>
                <c:pt idx="3756">
                  <c:v>12019.2</c:v>
                </c:pt>
                <c:pt idx="3757">
                  <c:v>12022.400000000001</c:v>
                </c:pt>
                <c:pt idx="3758">
                  <c:v>12025.6</c:v>
                </c:pt>
                <c:pt idx="3759">
                  <c:v>12028.800000000001</c:v>
                </c:pt>
                <c:pt idx="3760">
                  <c:v>12032</c:v>
                </c:pt>
                <c:pt idx="3761">
                  <c:v>12035.2</c:v>
                </c:pt>
                <c:pt idx="3762">
                  <c:v>12038.400000000001</c:v>
                </c:pt>
                <c:pt idx="3763">
                  <c:v>12041.6</c:v>
                </c:pt>
                <c:pt idx="3764">
                  <c:v>12044.800000000001</c:v>
                </c:pt>
                <c:pt idx="3765">
                  <c:v>12048</c:v>
                </c:pt>
                <c:pt idx="3766">
                  <c:v>12051.2</c:v>
                </c:pt>
                <c:pt idx="3767">
                  <c:v>12054.400000000001</c:v>
                </c:pt>
                <c:pt idx="3768">
                  <c:v>12057.6</c:v>
                </c:pt>
                <c:pt idx="3769">
                  <c:v>12060.800000000001</c:v>
                </c:pt>
                <c:pt idx="3770">
                  <c:v>12064</c:v>
                </c:pt>
                <c:pt idx="3771">
                  <c:v>12067.2</c:v>
                </c:pt>
                <c:pt idx="3772">
                  <c:v>12070.400000000001</c:v>
                </c:pt>
                <c:pt idx="3773">
                  <c:v>12073.6</c:v>
                </c:pt>
                <c:pt idx="3774">
                  <c:v>12076.800000000001</c:v>
                </c:pt>
                <c:pt idx="3775">
                  <c:v>12080</c:v>
                </c:pt>
                <c:pt idx="3776">
                  <c:v>12083.2</c:v>
                </c:pt>
                <c:pt idx="3777">
                  <c:v>12086.400000000001</c:v>
                </c:pt>
                <c:pt idx="3778">
                  <c:v>12089.6</c:v>
                </c:pt>
                <c:pt idx="3779">
                  <c:v>12092.800000000001</c:v>
                </c:pt>
                <c:pt idx="3780">
                  <c:v>12096</c:v>
                </c:pt>
                <c:pt idx="3781">
                  <c:v>12099.2</c:v>
                </c:pt>
                <c:pt idx="3782">
                  <c:v>12102.400000000001</c:v>
                </c:pt>
                <c:pt idx="3783">
                  <c:v>12105.6</c:v>
                </c:pt>
                <c:pt idx="3784">
                  <c:v>12108.800000000001</c:v>
                </c:pt>
                <c:pt idx="3785">
                  <c:v>12112</c:v>
                </c:pt>
                <c:pt idx="3786">
                  <c:v>12115.2</c:v>
                </c:pt>
                <c:pt idx="3787">
                  <c:v>12118.400000000001</c:v>
                </c:pt>
                <c:pt idx="3788">
                  <c:v>12121.6</c:v>
                </c:pt>
                <c:pt idx="3789">
                  <c:v>12124.800000000001</c:v>
                </c:pt>
                <c:pt idx="3790">
                  <c:v>12128</c:v>
                </c:pt>
                <c:pt idx="3791">
                  <c:v>12131.2</c:v>
                </c:pt>
                <c:pt idx="3792">
                  <c:v>12134.400000000001</c:v>
                </c:pt>
                <c:pt idx="3793">
                  <c:v>12137.6</c:v>
                </c:pt>
                <c:pt idx="3794">
                  <c:v>12140.800000000001</c:v>
                </c:pt>
                <c:pt idx="3795">
                  <c:v>12144</c:v>
                </c:pt>
                <c:pt idx="3796">
                  <c:v>12147.2</c:v>
                </c:pt>
                <c:pt idx="3797">
                  <c:v>12150.400000000001</c:v>
                </c:pt>
                <c:pt idx="3798">
                  <c:v>12153.6</c:v>
                </c:pt>
                <c:pt idx="3799">
                  <c:v>12156.800000000001</c:v>
                </c:pt>
                <c:pt idx="3800">
                  <c:v>12160</c:v>
                </c:pt>
                <c:pt idx="3801">
                  <c:v>12163.2</c:v>
                </c:pt>
                <c:pt idx="3802">
                  <c:v>12166.400000000001</c:v>
                </c:pt>
                <c:pt idx="3803">
                  <c:v>12169.6</c:v>
                </c:pt>
                <c:pt idx="3804">
                  <c:v>12172.800000000001</c:v>
                </c:pt>
                <c:pt idx="3805">
                  <c:v>12176</c:v>
                </c:pt>
                <c:pt idx="3806">
                  <c:v>12179.2</c:v>
                </c:pt>
                <c:pt idx="3807">
                  <c:v>12182.400000000001</c:v>
                </c:pt>
                <c:pt idx="3808">
                  <c:v>12185.6</c:v>
                </c:pt>
                <c:pt idx="3809">
                  <c:v>12188.800000000001</c:v>
                </c:pt>
                <c:pt idx="3810">
                  <c:v>12192</c:v>
                </c:pt>
                <c:pt idx="3811">
                  <c:v>12195.2</c:v>
                </c:pt>
                <c:pt idx="3812">
                  <c:v>12198.400000000001</c:v>
                </c:pt>
                <c:pt idx="3813">
                  <c:v>12201.6</c:v>
                </c:pt>
                <c:pt idx="3814">
                  <c:v>12204.800000000001</c:v>
                </c:pt>
                <c:pt idx="3815">
                  <c:v>12208</c:v>
                </c:pt>
                <c:pt idx="3816">
                  <c:v>12211.2</c:v>
                </c:pt>
                <c:pt idx="3817">
                  <c:v>12214.400000000001</c:v>
                </c:pt>
                <c:pt idx="3818">
                  <c:v>12217.6</c:v>
                </c:pt>
                <c:pt idx="3819">
                  <c:v>12220.800000000001</c:v>
                </c:pt>
                <c:pt idx="3820">
                  <c:v>12224</c:v>
                </c:pt>
                <c:pt idx="3821">
                  <c:v>12227.2</c:v>
                </c:pt>
                <c:pt idx="3822">
                  <c:v>12230.400000000001</c:v>
                </c:pt>
                <c:pt idx="3823">
                  <c:v>12233.6</c:v>
                </c:pt>
                <c:pt idx="3824">
                  <c:v>12236.800000000001</c:v>
                </c:pt>
                <c:pt idx="3825">
                  <c:v>12240</c:v>
                </c:pt>
                <c:pt idx="3826">
                  <c:v>12243.2</c:v>
                </c:pt>
                <c:pt idx="3827">
                  <c:v>12246.400000000001</c:v>
                </c:pt>
                <c:pt idx="3828">
                  <c:v>12249.6</c:v>
                </c:pt>
                <c:pt idx="3829">
                  <c:v>12252.800000000001</c:v>
                </c:pt>
                <c:pt idx="3830">
                  <c:v>12256</c:v>
                </c:pt>
                <c:pt idx="3831">
                  <c:v>12259.2</c:v>
                </c:pt>
                <c:pt idx="3832">
                  <c:v>12262.400000000001</c:v>
                </c:pt>
                <c:pt idx="3833">
                  <c:v>12265.6</c:v>
                </c:pt>
                <c:pt idx="3834">
                  <c:v>12268.800000000001</c:v>
                </c:pt>
                <c:pt idx="3835">
                  <c:v>12272</c:v>
                </c:pt>
                <c:pt idx="3836">
                  <c:v>12275.2</c:v>
                </c:pt>
                <c:pt idx="3837">
                  <c:v>12278.400000000001</c:v>
                </c:pt>
                <c:pt idx="3838">
                  <c:v>12281.6</c:v>
                </c:pt>
                <c:pt idx="3839">
                  <c:v>12284.800000000001</c:v>
                </c:pt>
                <c:pt idx="3840">
                  <c:v>12288</c:v>
                </c:pt>
                <c:pt idx="3841">
                  <c:v>12291.2</c:v>
                </c:pt>
                <c:pt idx="3842">
                  <c:v>12294.400000000001</c:v>
                </c:pt>
                <c:pt idx="3843">
                  <c:v>12297.6</c:v>
                </c:pt>
                <c:pt idx="3844">
                  <c:v>12300.800000000001</c:v>
                </c:pt>
                <c:pt idx="3845">
                  <c:v>12304</c:v>
                </c:pt>
                <c:pt idx="3846">
                  <c:v>12307.2</c:v>
                </c:pt>
                <c:pt idx="3847">
                  <c:v>12310.400000000001</c:v>
                </c:pt>
                <c:pt idx="3848">
                  <c:v>12313.6</c:v>
                </c:pt>
                <c:pt idx="3849">
                  <c:v>12316.800000000001</c:v>
                </c:pt>
                <c:pt idx="3850">
                  <c:v>12320</c:v>
                </c:pt>
                <c:pt idx="3851">
                  <c:v>12323.2</c:v>
                </c:pt>
                <c:pt idx="3852">
                  <c:v>12326.400000000001</c:v>
                </c:pt>
                <c:pt idx="3853">
                  <c:v>12329.6</c:v>
                </c:pt>
                <c:pt idx="3854">
                  <c:v>12332.800000000001</c:v>
                </c:pt>
                <c:pt idx="3855">
                  <c:v>12336</c:v>
                </c:pt>
                <c:pt idx="3856">
                  <c:v>12339.2</c:v>
                </c:pt>
                <c:pt idx="3857">
                  <c:v>12342.400000000001</c:v>
                </c:pt>
                <c:pt idx="3858">
                  <c:v>12345.6</c:v>
                </c:pt>
                <c:pt idx="3859">
                  <c:v>12348.800000000001</c:v>
                </c:pt>
                <c:pt idx="3860">
                  <c:v>12352</c:v>
                </c:pt>
                <c:pt idx="3861">
                  <c:v>12355.2</c:v>
                </c:pt>
                <c:pt idx="3862">
                  <c:v>12358.400000000001</c:v>
                </c:pt>
                <c:pt idx="3863">
                  <c:v>12361.6</c:v>
                </c:pt>
                <c:pt idx="3864">
                  <c:v>12364.800000000001</c:v>
                </c:pt>
                <c:pt idx="3865">
                  <c:v>12368</c:v>
                </c:pt>
                <c:pt idx="3866">
                  <c:v>12371.2</c:v>
                </c:pt>
                <c:pt idx="3867">
                  <c:v>12374.400000000001</c:v>
                </c:pt>
                <c:pt idx="3868">
                  <c:v>12377.6</c:v>
                </c:pt>
                <c:pt idx="3869">
                  <c:v>12380.800000000001</c:v>
                </c:pt>
                <c:pt idx="3870">
                  <c:v>12384</c:v>
                </c:pt>
                <c:pt idx="3871">
                  <c:v>12387.2</c:v>
                </c:pt>
                <c:pt idx="3872">
                  <c:v>12390.400000000001</c:v>
                </c:pt>
                <c:pt idx="3873">
                  <c:v>12393.6</c:v>
                </c:pt>
                <c:pt idx="3874">
                  <c:v>12396.800000000001</c:v>
                </c:pt>
                <c:pt idx="3875">
                  <c:v>12400</c:v>
                </c:pt>
                <c:pt idx="3876">
                  <c:v>12403.2</c:v>
                </c:pt>
                <c:pt idx="3877">
                  <c:v>12406.400000000001</c:v>
                </c:pt>
                <c:pt idx="3878">
                  <c:v>12409.6</c:v>
                </c:pt>
                <c:pt idx="3879">
                  <c:v>12412.800000000001</c:v>
                </c:pt>
                <c:pt idx="3880">
                  <c:v>12416</c:v>
                </c:pt>
                <c:pt idx="3881">
                  <c:v>12419.2</c:v>
                </c:pt>
                <c:pt idx="3882">
                  <c:v>12422.400000000001</c:v>
                </c:pt>
                <c:pt idx="3883">
                  <c:v>12425.6</c:v>
                </c:pt>
                <c:pt idx="3884">
                  <c:v>12428.800000000001</c:v>
                </c:pt>
                <c:pt idx="3885">
                  <c:v>12432</c:v>
                </c:pt>
                <c:pt idx="3886">
                  <c:v>12435.2</c:v>
                </c:pt>
                <c:pt idx="3887">
                  <c:v>12438.400000000001</c:v>
                </c:pt>
                <c:pt idx="3888">
                  <c:v>12441.6</c:v>
                </c:pt>
                <c:pt idx="3889">
                  <c:v>12444.800000000001</c:v>
                </c:pt>
                <c:pt idx="3890">
                  <c:v>12448</c:v>
                </c:pt>
                <c:pt idx="3891">
                  <c:v>12451.2</c:v>
                </c:pt>
                <c:pt idx="3892">
                  <c:v>12454.400000000001</c:v>
                </c:pt>
                <c:pt idx="3893">
                  <c:v>12457.6</c:v>
                </c:pt>
                <c:pt idx="3894">
                  <c:v>12460.800000000001</c:v>
                </c:pt>
                <c:pt idx="3895">
                  <c:v>12464</c:v>
                </c:pt>
                <c:pt idx="3896">
                  <c:v>12467.2</c:v>
                </c:pt>
                <c:pt idx="3897">
                  <c:v>12470.400000000001</c:v>
                </c:pt>
                <c:pt idx="3898">
                  <c:v>12473.6</c:v>
                </c:pt>
                <c:pt idx="3899">
                  <c:v>12476.800000000001</c:v>
                </c:pt>
                <c:pt idx="3900">
                  <c:v>12480</c:v>
                </c:pt>
                <c:pt idx="3901">
                  <c:v>12483.2</c:v>
                </c:pt>
                <c:pt idx="3902">
                  <c:v>12486.400000000001</c:v>
                </c:pt>
                <c:pt idx="3903">
                  <c:v>12489.6</c:v>
                </c:pt>
                <c:pt idx="3904">
                  <c:v>12492.800000000001</c:v>
                </c:pt>
                <c:pt idx="3905">
                  <c:v>12496</c:v>
                </c:pt>
                <c:pt idx="3906">
                  <c:v>12499.2</c:v>
                </c:pt>
                <c:pt idx="3907">
                  <c:v>12502.400000000001</c:v>
                </c:pt>
                <c:pt idx="3908">
                  <c:v>12505.6</c:v>
                </c:pt>
                <c:pt idx="3909">
                  <c:v>12508.800000000001</c:v>
                </c:pt>
                <c:pt idx="3910">
                  <c:v>12512</c:v>
                </c:pt>
                <c:pt idx="3911">
                  <c:v>12515.2</c:v>
                </c:pt>
                <c:pt idx="3912">
                  <c:v>12518.400000000001</c:v>
                </c:pt>
                <c:pt idx="3913">
                  <c:v>12521.6</c:v>
                </c:pt>
                <c:pt idx="3914">
                  <c:v>12524.800000000001</c:v>
                </c:pt>
                <c:pt idx="3915">
                  <c:v>12528</c:v>
                </c:pt>
                <c:pt idx="3916">
                  <c:v>12531.2</c:v>
                </c:pt>
                <c:pt idx="3917">
                  <c:v>12534.400000000001</c:v>
                </c:pt>
                <c:pt idx="3918">
                  <c:v>12537.6</c:v>
                </c:pt>
                <c:pt idx="3919">
                  <c:v>12540.800000000001</c:v>
                </c:pt>
                <c:pt idx="3920">
                  <c:v>12544</c:v>
                </c:pt>
                <c:pt idx="3921">
                  <c:v>12547.2</c:v>
                </c:pt>
                <c:pt idx="3922">
                  <c:v>12550.400000000001</c:v>
                </c:pt>
                <c:pt idx="3923">
                  <c:v>12553.6</c:v>
                </c:pt>
                <c:pt idx="3924">
                  <c:v>12556.800000000001</c:v>
                </c:pt>
                <c:pt idx="3925">
                  <c:v>12560</c:v>
                </c:pt>
                <c:pt idx="3926">
                  <c:v>12563.2</c:v>
                </c:pt>
                <c:pt idx="3927">
                  <c:v>12566.400000000001</c:v>
                </c:pt>
                <c:pt idx="3928">
                  <c:v>12569.6</c:v>
                </c:pt>
                <c:pt idx="3929">
                  <c:v>12572.800000000001</c:v>
                </c:pt>
                <c:pt idx="3930">
                  <c:v>12576</c:v>
                </c:pt>
                <c:pt idx="3931">
                  <c:v>12579.2</c:v>
                </c:pt>
                <c:pt idx="3932">
                  <c:v>12582.400000000001</c:v>
                </c:pt>
                <c:pt idx="3933">
                  <c:v>12585.6</c:v>
                </c:pt>
                <c:pt idx="3934">
                  <c:v>12588.800000000001</c:v>
                </c:pt>
                <c:pt idx="3935">
                  <c:v>12592</c:v>
                </c:pt>
                <c:pt idx="3936">
                  <c:v>12595.2</c:v>
                </c:pt>
                <c:pt idx="3937">
                  <c:v>12598.400000000001</c:v>
                </c:pt>
                <c:pt idx="3938">
                  <c:v>12601.6</c:v>
                </c:pt>
                <c:pt idx="3939">
                  <c:v>12604.800000000001</c:v>
                </c:pt>
                <c:pt idx="3940">
                  <c:v>12608</c:v>
                </c:pt>
                <c:pt idx="3941">
                  <c:v>12611.2</c:v>
                </c:pt>
                <c:pt idx="3942">
                  <c:v>12614.400000000001</c:v>
                </c:pt>
                <c:pt idx="3943">
                  <c:v>12617.6</c:v>
                </c:pt>
                <c:pt idx="3944">
                  <c:v>12620.800000000001</c:v>
                </c:pt>
                <c:pt idx="3945">
                  <c:v>12624</c:v>
                </c:pt>
                <c:pt idx="3946">
                  <c:v>12627.2</c:v>
                </c:pt>
                <c:pt idx="3947">
                  <c:v>12630.400000000001</c:v>
                </c:pt>
                <c:pt idx="3948">
                  <c:v>12633.6</c:v>
                </c:pt>
                <c:pt idx="3949">
                  <c:v>12636.800000000001</c:v>
                </c:pt>
                <c:pt idx="3950">
                  <c:v>12640</c:v>
                </c:pt>
                <c:pt idx="3951">
                  <c:v>12643.2</c:v>
                </c:pt>
                <c:pt idx="3952">
                  <c:v>12646.400000000001</c:v>
                </c:pt>
                <c:pt idx="3953">
                  <c:v>12649.6</c:v>
                </c:pt>
                <c:pt idx="3954">
                  <c:v>12652.800000000001</c:v>
                </c:pt>
                <c:pt idx="3955">
                  <c:v>12656</c:v>
                </c:pt>
                <c:pt idx="3956">
                  <c:v>12659.2</c:v>
                </c:pt>
                <c:pt idx="3957">
                  <c:v>12662.400000000001</c:v>
                </c:pt>
                <c:pt idx="3958">
                  <c:v>12665.6</c:v>
                </c:pt>
                <c:pt idx="3959">
                  <c:v>12668.800000000001</c:v>
                </c:pt>
                <c:pt idx="3960">
                  <c:v>12672</c:v>
                </c:pt>
                <c:pt idx="3961">
                  <c:v>12675.2</c:v>
                </c:pt>
                <c:pt idx="3962">
                  <c:v>12678.400000000001</c:v>
                </c:pt>
                <c:pt idx="3963">
                  <c:v>12681.6</c:v>
                </c:pt>
                <c:pt idx="3964">
                  <c:v>12684.800000000001</c:v>
                </c:pt>
                <c:pt idx="3965">
                  <c:v>12688</c:v>
                </c:pt>
                <c:pt idx="3966">
                  <c:v>12691.2</c:v>
                </c:pt>
                <c:pt idx="3967">
                  <c:v>12694.400000000001</c:v>
                </c:pt>
                <c:pt idx="3968">
                  <c:v>12697.6</c:v>
                </c:pt>
                <c:pt idx="3969">
                  <c:v>12700.800000000001</c:v>
                </c:pt>
                <c:pt idx="3970">
                  <c:v>12704</c:v>
                </c:pt>
                <c:pt idx="3971">
                  <c:v>12707.2</c:v>
                </c:pt>
                <c:pt idx="3972">
                  <c:v>12710.400000000001</c:v>
                </c:pt>
                <c:pt idx="3973">
                  <c:v>12713.6</c:v>
                </c:pt>
                <c:pt idx="3974">
                  <c:v>12716.800000000001</c:v>
                </c:pt>
                <c:pt idx="3975">
                  <c:v>12720</c:v>
                </c:pt>
                <c:pt idx="3976">
                  <c:v>12723.2</c:v>
                </c:pt>
                <c:pt idx="3977">
                  <c:v>12726.400000000001</c:v>
                </c:pt>
                <c:pt idx="3978">
                  <c:v>12729.6</c:v>
                </c:pt>
                <c:pt idx="3979">
                  <c:v>12732.800000000001</c:v>
                </c:pt>
                <c:pt idx="3980">
                  <c:v>12736</c:v>
                </c:pt>
                <c:pt idx="3981">
                  <c:v>12739.2</c:v>
                </c:pt>
                <c:pt idx="3982">
                  <c:v>12742.400000000001</c:v>
                </c:pt>
                <c:pt idx="3983">
                  <c:v>12745.6</c:v>
                </c:pt>
                <c:pt idx="3984">
                  <c:v>12748.800000000001</c:v>
                </c:pt>
                <c:pt idx="3985">
                  <c:v>12752</c:v>
                </c:pt>
                <c:pt idx="3986">
                  <c:v>12755.2</c:v>
                </c:pt>
                <c:pt idx="3987">
                  <c:v>12758.400000000001</c:v>
                </c:pt>
                <c:pt idx="3988">
                  <c:v>12761.6</c:v>
                </c:pt>
                <c:pt idx="3989">
                  <c:v>12764.800000000001</c:v>
                </c:pt>
                <c:pt idx="3990">
                  <c:v>12768</c:v>
                </c:pt>
                <c:pt idx="3991">
                  <c:v>12771.2</c:v>
                </c:pt>
                <c:pt idx="3992">
                  <c:v>12774.400000000001</c:v>
                </c:pt>
                <c:pt idx="3993">
                  <c:v>12777.6</c:v>
                </c:pt>
                <c:pt idx="3994">
                  <c:v>12780.800000000001</c:v>
                </c:pt>
                <c:pt idx="3995">
                  <c:v>12784</c:v>
                </c:pt>
                <c:pt idx="3996">
                  <c:v>12787.2</c:v>
                </c:pt>
                <c:pt idx="3997">
                  <c:v>12790.400000000001</c:v>
                </c:pt>
                <c:pt idx="3998">
                  <c:v>12793.6</c:v>
                </c:pt>
                <c:pt idx="3999">
                  <c:v>12796.800000000001</c:v>
                </c:pt>
                <c:pt idx="4000">
                  <c:v>12800</c:v>
                </c:pt>
                <c:pt idx="4001">
                  <c:v>12803.2</c:v>
                </c:pt>
                <c:pt idx="4002">
                  <c:v>12806.400000000001</c:v>
                </c:pt>
                <c:pt idx="4003">
                  <c:v>12809.6</c:v>
                </c:pt>
                <c:pt idx="4004">
                  <c:v>12812.800000000001</c:v>
                </c:pt>
                <c:pt idx="4005">
                  <c:v>12816</c:v>
                </c:pt>
                <c:pt idx="4006">
                  <c:v>12819.2</c:v>
                </c:pt>
                <c:pt idx="4007">
                  <c:v>12822.400000000001</c:v>
                </c:pt>
                <c:pt idx="4008">
                  <c:v>12825.6</c:v>
                </c:pt>
                <c:pt idx="4009">
                  <c:v>12828.800000000001</c:v>
                </c:pt>
                <c:pt idx="4010">
                  <c:v>12832</c:v>
                </c:pt>
                <c:pt idx="4011">
                  <c:v>12835.2</c:v>
                </c:pt>
                <c:pt idx="4012">
                  <c:v>12838.400000000001</c:v>
                </c:pt>
                <c:pt idx="4013">
                  <c:v>12841.6</c:v>
                </c:pt>
                <c:pt idx="4014">
                  <c:v>12844.800000000001</c:v>
                </c:pt>
                <c:pt idx="4015">
                  <c:v>12848</c:v>
                </c:pt>
                <c:pt idx="4016">
                  <c:v>12851.2</c:v>
                </c:pt>
                <c:pt idx="4017">
                  <c:v>12854.400000000001</c:v>
                </c:pt>
                <c:pt idx="4018">
                  <c:v>12857.6</c:v>
                </c:pt>
                <c:pt idx="4019">
                  <c:v>12860.800000000001</c:v>
                </c:pt>
                <c:pt idx="4020">
                  <c:v>12864</c:v>
                </c:pt>
                <c:pt idx="4021">
                  <c:v>12867.2</c:v>
                </c:pt>
                <c:pt idx="4022">
                  <c:v>12870.400000000001</c:v>
                </c:pt>
                <c:pt idx="4023">
                  <c:v>12873.6</c:v>
                </c:pt>
                <c:pt idx="4024">
                  <c:v>12876.800000000001</c:v>
                </c:pt>
                <c:pt idx="4025">
                  <c:v>12880</c:v>
                </c:pt>
                <c:pt idx="4026">
                  <c:v>12883.2</c:v>
                </c:pt>
                <c:pt idx="4027">
                  <c:v>12886.400000000001</c:v>
                </c:pt>
                <c:pt idx="4028">
                  <c:v>12889.6</c:v>
                </c:pt>
                <c:pt idx="4029">
                  <c:v>12892.800000000001</c:v>
                </c:pt>
                <c:pt idx="4030">
                  <c:v>12896</c:v>
                </c:pt>
                <c:pt idx="4031">
                  <c:v>12899.2</c:v>
                </c:pt>
                <c:pt idx="4032">
                  <c:v>12902.400000000001</c:v>
                </c:pt>
                <c:pt idx="4033">
                  <c:v>12905.6</c:v>
                </c:pt>
                <c:pt idx="4034">
                  <c:v>12908.800000000001</c:v>
                </c:pt>
                <c:pt idx="4035">
                  <c:v>12912</c:v>
                </c:pt>
                <c:pt idx="4036">
                  <c:v>12915.2</c:v>
                </c:pt>
                <c:pt idx="4037">
                  <c:v>12918.400000000001</c:v>
                </c:pt>
                <c:pt idx="4038">
                  <c:v>12921.6</c:v>
                </c:pt>
                <c:pt idx="4039">
                  <c:v>12924.800000000001</c:v>
                </c:pt>
                <c:pt idx="4040">
                  <c:v>12928</c:v>
                </c:pt>
                <c:pt idx="4041">
                  <c:v>12931.2</c:v>
                </c:pt>
                <c:pt idx="4042">
                  <c:v>12934.400000000001</c:v>
                </c:pt>
                <c:pt idx="4043">
                  <c:v>12937.6</c:v>
                </c:pt>
                <c:pt idx="4044">
                  <c:v>12940.800000000001</c:v>
                </c:pt>
                <c:pt idx="4045">
                  <c:v>12944</c:v>
                </c:pt>
                <c:pt idx="4046">
                  <c:v>12947.2</c:v>
                </c:pt>
                <c:pt idx="4047">
                  <c:v>12950.400000000001</c:v>
                </c:pt>
                <c:pt idx="4048">
                  <c:v>12953.6</c:v>
                </c:pt>
                <c:pt idx="4049">
                  <c:v>12956.800000000001</c:v>
                </c:pt>
                <c:pt idx="4050">
                  <c:v>12960</c:v>
                </c:pt>
                <c:pt idx="4051">
                  <c:v>12963.2</c:v>
                </c:pt>
                <c:pt idx="4052">
                  <c:v>12966.400000000001</c:v>
                </c:pt>
                <c:pt idx="4053">
                  <c:v>12969.6</c:v>
                </c:pt>
                <c:pt idx="4054">
                  <c:v>12972.800000000001</c:v>
                </c:pt>
                <c:pt idx="4055">
                  <c:v>12976</c:v>
                </c:pt>
                <c:pt idx="4056">
                  <c:v>12979.2</c:v>
                </c:pt>
                <c:pt idx="4057">
                  <c:v>12982.400000000001</c:v>
                </c:pt>
                <c:pt idx="4058">
                  <c:v>12985.6</c:v>
                </c:pt>
                <c:pt idx="4059">
                  <c:v>12988.800000000001</c:v>
                </c:pt>
                <c:pt idx="4060">
                  <c:v>12992</c:v>
                </c:pt>
                <c:pt idx="4061">
                  <c:v>12995.2</c:v>
                </c:pt>
                <c:pt idx="4062">
                  <c:v>12998.400000000001</c:v>
                </c:pt>
                <c:pt idx="4063">
                  <c:v>13001.6</c:v>
                </c:pt>
                <c:pt idx="4064">
                  <c:v>13004.800000000001</c:v>
                </c:pt>
                <c:pt idx="4065">
                  <c:v>13008</c:v>
                </c:pt>
                <c:pt idx="4066">
                  <c:v>13011.2</c:v>
                </c:pt>
                <c:pt idx="4067">
                  <c:v>13014.400000000001</c:v>
                </c:pt>
                <c:pt idx="4068">
                  <c:v>13017.6</c:v>
                </c:pt>
                <c:pt idx="4069">
                  <c:v>13020.800000000001</c:v>
                </c:pt>
                <c:pt idx="4070">
                  <c:v>13024</c:v>
                </c:pt>
                <c:pt idx="4071">
                  <c:v>13027.2</c:v>
                </c:pt>
                <c:pt idx="4072">
                  <c:v>13030.400000000001</c:v>
                </c:pt>
                <c:pt idx="4073">
                  <c:v>13033.6</c:v>
                </c:pt>
                <c:pt idx="4074">
                  <c:v>13036.800000000001</c:v>
                </c:pt>
                <c:pt idx="4075">
                  <c:v>13040</c:v>
                </c:pt>
                <c:pt idx="4076">
                  <c:v>13043.2</c:v>
                </c:pt>
                <c:pt idx="4077">
                  <c:v>13046.400000000001</c:v>
                </c:pt>
                <c:pt idx="4078">
                  <c:v>13049.6</c:v>
                </c:pt>
                <c:pt idx="4079">
                  <c:v>13052.800000000001</c:v>
                </c:pt>
                <c:pt idx="4080">
                  <c:v>13056</c:v>
                </c:pt>
                <c:pt idx="4081">
                  <c:v>13059.2</c:v>
                </c:pt>
                <c:pt idx="4082">
                  <c:v>13062.400000000001</c:v>
                </c:pt>
                <c:pt idx="4083">
                  <c:v>13065.6</c:v>
                </c:pt>
                <c:pt idx="4084">
                  <c:v>13068.800000000001</c:v>
                </c:pt>
                <c:pt idx="4085">
                  <c:v>13072</c:v>
                </c:pt>
                <c:pt idx="4086">
                  <c:v>13075.2</c:v>
                </c:pt>
                <c:pt idx="4087">
                  <c:v>13078.400000000001</c:v>
                </c:pt>
                <c:pt idx="4088">
                  <c:v>13081.6</c:v>
                </c:pt>
                <c:pt idx="4089">
                  <c:v>13084.800000000001</c:v>
                </c:pt>
                <c:pt idx="4090">
                  <c:v>13088</c:v>
                </c:pt>
                <c:pt idx="4091">
                  <c:v>13091.2</c:v>
                </c:pt>
                <c:pt idx="4092">
                  <c:v>13094.400000000001</c:v>
                </c:pt>
                <c:pt idx="4093">
                  <c:v>13097.6</c:v>
                </c:pt>
                <c:pt idx="4094">
                  <c:v>13100.800000000001</c:v>
                </c:pt>
                <c:pt idx="4095">
                  <c:v>13104</c:v>
                </c:pt>
              </c:numCache>
            </c:numRef>
          </c:xVal>
          <c:yVal>
            <c:numRef>
              <c:f>Feuil1!$D$7:$D$4102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10</c:v>
                </c:pt>
                <c:pt idx="24">
                  <c:v>10</c:v>
                </c:pt>
                <c:pt idx="25">
                  <c:v>0</c:v>
                </c:pt>
                <c:pt idx="26">
                  <c:v>10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10</c:v>
                </c:pt>
                <c:pt idx="31">
                  <c:v>0</c:v>
                </c:pt>
                <c:pt idx="32">
                  <c:v>20</c:v>
                </c:pt>
                <c:pt idx="33">
                  <c:v>20</c:v>
                </c:pt>
                <c:pt idx="34">
                  <c:v>30</c:v>
                </c:pt>
                <c:pt idx="35">
                  <c:v>40</c:v>
                </c:pt>
                <c:pt idx="36">
                  <c:v>80</c:v>
                </c:pt>
                <c:pt idx="37">
                  <c:v>1620</c:v>
                </c:pt>
                <c:pt idx="38">
                  <c:v>3200</c:v>
                </c:pt>
                <c:pt idx="39">
                  <c:v>3170</c:v>
                </c:pt>
                <c:pt idx="40">
                  <c:v>2800</c:v>
                </c:pt>
                <c:pt idx="41">
                  <c:v>2980</c:v>
                </c:pt>
                <c:pt idx="42">
                  <c:v>2890</c:v>
                </c:pt>
                <c:pt idx="43">
                  <c:v>3240</c:v>
                </c:pt>
                <c:pt idx="44">
                  <c:v>3070</c:v>
                </c:pt>
                <c:pt idx="45">
                  <c:v>2700</c:v>
                </c:pt>
                <c:pt idx="46">
                  <c:v>2620</c:v>
                </c:pt>
                <c:pt idx="47">
                  <c:v>2720</c:v>
                </c:pt>
                <c:pt idx="48">
                  <c:v>3040</c:v>
                </c:pt>
                <c:pt idx="49">
                  <c:v>2770</c:v>
                </c:pt>
                <c:pt idx="50">
                  <c:v>2680</c:v>
                </c:pt>
                <c:pt idx="51">
                  <c:v>2660</c:v>
                </c:pt>
                <c:pt idx="52">
                  <c:v>2850</c:v>
                </c:pt>
                <c:pt idx="53">
                  <c:v>2750</c:v>
                </c:pt>
                <c:pt idx="54">
                  <c:v>2880</c:v>
                </c:pt>
                <c:pt idx="55">
                  <c:v>2680</c:v>
                </c:pt>
                <c:pt idx="56">
                  <c:v>2680</c:v>
                </c:pt>
                <c:pt idx="57">
                  <c:v>2740</c:v>
                </c:pt>
                <c:pt idx="58">
                  <c:v>2650</c:v>
                </c:pt>
                <c:pt idx="59">
                  <c:v>2600</c:v>
                </c:pt>
                <c:pt idx="60">
                  <c:v>2630</c:v>
                </c:pt>
                <c:pt idx="61">
                  <c:v>2610</c:v>
                </c:pt>
                <c:pt idx="62">
                  <c:v>2860</c:v>
                </c:pt>
                <c:pt idx="63">
                  <c:v>2550</c:v>
                </c:pt>
                <c:pt idx="64">
                  <c:v>2350</c:v>
                </c:pt>
                <c:pt idx="65">
                  <c:v>2720</c:v>
                </c:pt>
                <c:pt idx="66">
                  <c:v>2660</c:v>
                </c:pt>
                <c:pt idx="67">
                  <c:v>2710</c:v>
                </c:pt>
                <c:pt idx="68">
                  <c:v>2860</c:v>
                </c:pt>
                <c:pt idx="69">
                  <c:v>2580</c:v>
                </c:pt>
                <c:pt idx="70">
                  <c:v>2370</c:v>
                </c:pt>
                <c:pt idx="71">
                  <c:v>2820</c:v>
                </c:pt>
                <c:pt idx="72">
                  <c:v>2830</c:v>
                </c:pt>
                <c:pt idx="73">
                  <c:v>2490</c:v>
                </c:pt>
                <c:pt idx="74">
                  <c:v>2540</c:v>
                </c:pt>
                <c:pt idx="75">
                  <c:v>2600</c:v>
                </c:pt>
                <c:pt idx="76">
                  <c:v>2470</c:v>
                </c:pt>
                <c:pt idx="77">
                  <c:v>2330</c:v>
                </c:pt>
                <c:pt idx="78">
                  <c:v>2570</c:v>
                </c:pt>
                <c:pt idx="79">
                  <c:v>2430</c:v>
                </c:pt>
                <c:pt idx="80">
                  <c:v>2470</c:v>
                </c:pt>
                <c:pt idx="81">
                  <c:v>2390</c:v>
                </c:pt>
                <c:pt idx="82">
                  <c:v>2590</c:v>
                </c:pt>
                <c:pt idx="83">
                  <c:v>2220</c:v>
                </c:pt>
                <c:pt idx="84">
                  <c:v>2380</c:v>
                </c:pt>
                <c:pt idx="85">
                  <c:v>2480</c:v>
                </c:pt>
                <c:pt idx="86">
                  <c:v>2380</c:v>
                </c:pt>
                <c:pt idx="87">
                  <c:v>2240</c:v>
                </c:pt>
                <c:pt idx="88">
                  <c:v>2270</c:v>
                </c:pt>
                <c:pt idx="89">
                  <c:v>2340</c:v>
                </c:pt>
                <c:pt idx="90">
                  <c:v>2330</c:v>
                </c:pt>
                <c:pt idx="91">
                  <c:v>2300</c:v>
                </c:pt>
                <c:pt idx="92">
                  <c:v>2200</c:v>
                </c:pt>
                <c:pt idx="93">
                  <c:v>2280</c:v>
                </c:pt>
                <c:pt idx="94">
                  <c:v>2460</c:v>
                </c:pt>
                <c:pt idx="95">
                  <c:v>2170</c:v>
                </c:pt>
                <c:pt idx="96">
                  <c:v>2170</c:v>
                </c:pt>
                <c:pt idx="97">
                  <c:v>2540</c:v>
                </c:pt>
                <c:pt idx="98">
                  <c:v>2450</c:v>
                </c:pt>
                <c:pt idx="99">
                  <c:v>2270</c:v>
                </c:pt>
                <c:pt idx="100">
                  <c:v>2440</c:v>
                </c:pt>
                <c:pt idx="101">
                  <c:v>2120</c:v>
                </c:pt>
                <c:pt idx="102">
                  <c:v>2200</c:v>
                </c:pt>
                <c:pt idx="103">
                  <c:v>2330</c:v>
                </c:pt>
                <c:pt idx="104">
                  <c:v>2090</c:v>
                </c:pt>
                <c:pt idx="105">
                  <c:v>2110</c:v>
                </c:pt>
                <c:pt idx="106">
                  <c:v>2130</c:v>
                </c:pt>
                <c:pt idx="107">
                  <c:v>2110</c:v>
                </c:pt>
                <c:pt idx="108">
                  <c:v>2220</c:v>
                </c:pt>
                <c:pt idx="109">
                  <c:v>2050</c:v>
                </c:pt>
                <c:pt idx="110">
                  <c:v>2010</c:v>
                </c:pt>
                <c:pt idx="111">
                  <c:v>1940</c:v>
                </c:pt>
                <c:pt idx="112">
                  <c:v>1960</c:v>
                </c:pt>
                <c:pt idx="113">
                  <c:v>2080</c:v>
                </c:pt>
                <c:pt idx="114">
                  <c:v>1910</c:v>
                </c:pt>
                <c:pt idx="115">
                  <c:v>2150</c:v>
                </c:pt>
                <c:pt idx="116">
                  <c:v>2070</c:v>
                </c:pt>
                <c:pt idx="117">
                  <c:v>2060</c:v>
                </c:pt>
                <c:pt idx="118">
                  <c:v>2200</c:v>
                </c:pt>
                <c:pt idx="119">
                  <c:v>2200</c:v>
                </c:pt>
                <c:pt idx="120">
                  <c:v>2060</c:v>
                </c:pt>
                <c:pt idx="121">
                  <c:v>1930</c:v>
                </c:pt>
                <c:pt idx="122">
                  <c:v>2180</c:v>
                </c:pt>
                <c:pt idx="123">
                  <c:v>1980</c:v>
                </c:pt>
                <c:pt idx="124">
                  <c:v>1870</c:v>
                </c:pt>
                <c:pt idx="125">
                  <c:v>2020</c:v>
                </c:pt>
                <c:pt idx="126">
                  <c:v>1860</c:v>
                </c:pt>
                <c:pt idx="127">
                  <c:v>2070</c:v>
                </c:pt>
                <c:pt idx="128">
                  <c:v>2160</c:v>
                </c:pt>
                <c:pt idx="129">
                  <c:v>1840</c:v>
                </c:pt>
                <c:pt idx="130">
                  <c:v>1860</c:v>
                </c:pt>
                <c:pt idx="131">
                  <c:v>1980</c:v>
                </c:pt>
                <c:pt idx="132">
                  <c:v>2160</c:v>
                </c:pt>
                <c:pt idx="133">
                  <c:v>2080</c:v>
                </c:pt>
                <c:pt idx="134">
                  <c:v>1870</c:v>
                </c:pt>
                <c:pt idx="135">
                  <c:v>1850</c:v>
                </c:pt>
                <c:pt idx="136">
                  <c:v>1930</c:v>
                </c:pt>
                <c:pt idx="137">
                  <c:v>2120</c:v>
                </c:pt>
                <c:pt idx="138">
                  <c:v>2110</c:v>
                </c:pt>
                <c:pt idx="139">
                  <c:v>1720</c:v>
                </c:pt>
                <c:pt idx="140">
                  <c:v>1860</c:v>
                </c:pt>
                <c:pt idx="141">
                  <c:v>1910</c:v>
                </c:pt>
                <c:pt idx="142">
                  <c:v>2030</c:v>
                </c:pt>
                <c:pt idx="143">
                  <c:v>2000</c:v>
                </c:pt>
                <c:pt idx="144">
                  <c:v>1970</c:v>
                </c:pt>
                <c:pt idx="145">
                  <c:v>2020</c:v>
                </c:pt>
                <c:pt idx="146">
                  <c:v>1930</c:v>
                </c:pt>
                <c:pt idx="147">
                  <c:v>2140</c:v>
                </c:pt>
                <c:pt idx="148">
                  <c:v>1730</c:v>
                </c:pt>
                <c:pt idx="149">
                  <c:v>1970</c:v>
                </c:pt>
                <c:pt idx="150">
                  <c:v>1800</c:v>
                </c:pt>
                <c:pt idx="151">
                  <c:v>1880</c:v>
                </c:pt>
                <c:pt idx="152">
                  <c:v>1750</c:v>
                </c:pt>
                <c:pt idx="153">
                  <c:v>1790</c:v>
                </c:pt>
                <c:pt idx="154">
                  <c:v>1930</c:v>
                </c:pt>
                <c:pt idx="155">
                  <c:v>1710</c:v>
                </c:pt>
                <c:pt idx="156">
                  <c:v>1850</c:v>
                </c:pt>
                <c:pt idx="157">
                  <c:v>1680</c:v>
                </c:pt>
                <c:pt idx="158">
                  <c:v>2030</c:v>
                </c:pt>
                <c:pt idx="159">
                  <c:v>1740</c:v>
                </c:pt>
                <c:pt idx="160">
                  <c:v>1850</c:v>
                </c:pt>
                <c:pt idx="161">
                  <c:v>2010</c:v>
                </c:pt>
                <c:pt idx="162">
                  <c:v>1680</c:v>
                </c:pt>
                <c:pt idx="163">
                  <c:v>1900</c:v>
                </c:pt>
                <c:pt idx="164">
                  <c:v>1860</c:v>
                </c:pt>
                <c:pt idx="165">
                  <c:v>1890</c:v>
                </c:pt>
                <c:pt idx="166">
                  <c:v>1550</c:v>
                </c:pt>
                <c:pt idx="167">
                  <c:v>1820</c:v>
                </c:pt>
                <c:pt idx="168">
                  <c:v>1660</c:v>
                </c:pt>
                <c:pt idx="169">
                  <c:v>1790</c:v>
                </c:pt>
                <c:pt idx="170">
                  <c:v>1700</c:v>
                </c:pt>
                <c:pt idx="171">
                  <c:v>1750</c:v>
                </c:pt>
                <c:pt idx="172">
                  <c:v>1650</c:v>
                </c:pt>
                <c:pt idx="173">
                  <c:v>1470</c:v>
                </c:pt>
                <c:pt idx="174">
                  <c:v>1810</c:v>
                </c:pt>
                <c:pt idx="175">
                  <c:v>1670</c:v>
                </c:pt>
                <c:pt idx="176">
                  <c:v>1640</c:v>
                </c:pt>
                <c:pt idx="177">
                  <c:v>1690</c:v>
                </c:pt>
                <c:pt idx="178">
                  <c:v>1630</c:v>
                </c:pt>
                <c:pt idx="179">
                  <c:v>1740</c:v>
                </c:pt>
                <c:pt idx="180">
                  <c:v>1590</c:v>
                </c:pt>
                <c:pt idx="181">
                  <c:v>1810</c:v>
                </c:pt>
                <c:pt idx="182">
                  <c:v>1640</c:v>
                </c:pt>
                <c:pt idx="183">
                  <c:v>1720</c:v>
                </c:pt>
                <c:pt idx="184">
                  <c:v>1570</c:v>
                </c:pt>
                <c:pt idx="185">
                  <c:v>1580</c:v>
                </c:pt>
                <c:pt idx="186">
                  <c:v>1710</c:v>
                </c:pt>
                <c:pt idx="187">
                  <c:v>1970</c:v>
                </c:pt>
                <c:pt idx="188">
                  <c:v>1640</c:v>
                </c:pt>
                <c:pt idx="189">
                  <c:v>1630</c:v>
                </c:pt>
                <c:pt idx="190">
                  <c:v>1500</c:v>
                </c:pt>
                <c:pt idx="191">
                  <c:v>1330</c:v>
                </c:pt>
                <c:pt idx="192">
                  <c:v>1700</c:v>
                </c:pt>
                <c:pt idx="193">
                  <c:v>1620</c:v>
                </c:pt>
                <c:pt idx="194">
                  <c:v>1590</c:v>
                </c:pt>
                <c:pt idx="195">
                  <c:v>1680</c:v>
                </c:pt>
                <c:pt idx="196">
                  <c:v>1580</c:v>
                </c:pt>
                <c:pt idx="197">
                  <c:v>1630</c:v>
                </c:pt>
                <c:pt idx="198">
                  <c:v>1580</c:v>
                </c:pt>
                <c:pt idx="199">
                  <c:v>1490</c:v>
                </c:pt>
                <c:pt idx="200">
                  <c:v>1540</c:v>
                </c:pt>
                <c:pt idx="201">
                  <c:v>1540</c:v>
                </c:pt>
                <c:pt idx="202">
                  <c:v>1680</c:v>
                </c:pt>
                <c:pt idx="203">
                  <c:v>1720</c:v>
                </c:pt>
                <c:pt idx="204">
                  <c:v>1670</c:v>
                </c:pt>
                <c:pt idx="205">
                  <c:v>1410</c:v>
                </c:pt>
                <c:pt idx="206">
                  <c:v>1600</c:v>
                </c:pt>
                <c:pt idx="207">
                  <c:v>1540</c:v>
                </c:pt>
                <c:pt idx="208">
                  <c:v>1840</c:v>
                </c:pt>
                <c:pt idx="209">
                  <c:v>1600</c:v>
                </c:pt>
                <c:pt idx="210">
                  <c:v>1580</c:v>
                </c:pt>
                <c:pt idx="211">
                  <c:v>1650</c:v>
                </c:pt>
                <c:pt idx="212">
                  <c:v>1420</c:v>
                </c:pt>
                <c:pt idx="213">
                  <c:v>1510</c:v>
                </c:pt>
                <c:pt idx="214">
                  <c:v>1310</c:v>
                </c:pt>
                <c:pt idx="215">
                  <c:v>1750</c:v>
                </c:pt>
                <c:pt idx="216">
                  <c:v>1210</c:v>
                </c:pt>
                <c:pt idx="217">
                  <c:v>1570</c:v>
                </c:pt>
                <c:pt idx="218">
                  <c:v>1370</c:v>
                </c:pt>
                <c:pt idx="219">
                  <c:v>1550</c:v>
                </c:pt>
                <c:pt idx="220">
                  <c:v>1440</c:v>
                </c:pt>
                <c:pt idx="221">
                  <c:v>1730</c:v>
                </c:pt>
                <c:pt idx="222">
                  <c:v>1500</c:v>
                </c:pt>
                <c:pt idx="223">
                  <c:v>1760</c:v>
                </c:pt>
                <c:pt idx="224">
                  <c:v>1610</c:v>
                </c:pt>
                <c:pt idx="225">
                  <c:v>1620</c:v>
                </c:pt>
                <c:pt idx="226">
                  <c:v>1560</c:v>
                </c:pt>
                <c:pt idx="227">
                  <c:v>1550</c:v>
                </c:pt>
                <c:pt idx="228">
                  <c:v>1470</c:v>
                </c:pt>
                <c:pt idx="229">
                  <c:v>1490</c:v>
                </c:pt>
                <c:pt idx="230">
                  <c:v>1540</c:v>
                </c:pt>
                <c:pt idx="231">
                  <c:v>1480</c:v>
                </c:pt>
                <c:pt idx="232">
                  <c:v>1710</c:v>
                </c:pt>
                <c:pt idx="233">
                  <c:v>1560</c:v>
                </c:pt>
                <c:pt idx="234">
                  <c:v>1410</c:v>
                </c:pt>
                <c:pt idx="235">
                  <c:v>1480</c:v>
                </c:pt>
                <c:pt idx="236">
                  <c:v>1570</c:v>
                </c:pt>
                <c:pt idx="237">
                  <c:v>1320</c:v>
                </c:pt>
                <c:pt idx="238">
                  <c:v>1660</c:v>
                </c:pt>
                <c:pt idx="239">
                  <c:v>1330</c:v>
                </c:pt>
                <c:pt idx="240">
                  <c:v>1620</c:v>
                </c:pt>
                <c:pt idx="241">
                  <c:v>1230</c:v>
                </c:pt>
                <c:pt idx="242">
                  <c:v>1610</c:v>
                </c:pt>
                <c:pt idx="243">
                  <c:v>1300</c:v>
                </c:pt>
                <c:pt idx="244">
                  <c:v>1700</c:v>
                </c:pt>
                <c:pt idx="245">
                  <c:v>1310</c:v>
                </c:pt>
                <c:pt idx="246">
                  <c:v>1540</c:v>
                </c:pt>
                <c:pt idx="247">
                  <c:v>1620</c:v>
                </c:pt>
                <c:pt idx="248">
                  <c:v>1500</c:v>
                </c:pt>
                <c:pt idx="249">
                  <c:v>1500</c:v>
                </c:pt>
                <c:pt idx="250">
                  <c:v>1390</c:v>
                </c:pt>
                <c:pt idx="251">
                  <c:v>1510</c:v>
                </c:pt>
                <c:pt idx="252">
                  <c:v>1470</c:v>
                </c:pt>
                <c:pt idx="253">
                  <c:v>1600</c:v>
                </c:pt>
                <c:pt idx="254">
                  <c:v>1390</c:v>
                </c:pt>
                <c:pt idx="255">
                  <c:v>1620</c:v>
                </c:pt>
                <c:pt idx="256">
                  <c:v>1600</c:v>
                </c:pt>
                <c:pt idx="257">
                  <c:v>1280</c:v>
                </c:pt>
                <c:pt idx="258">
                  <c:v>1670</c:v>
                </c:pt>
                <c:pt idx="259">
                  <c:v>1320</c:v>
                </c:pt>
                <c:pt idx="260">
                  <c:v>1480</c:v>
                </c:pt>
                <c:pt idx="261">
                  <c:v>1370</c:v>
                </c:pt>
                <c:pt idx="262">
                  <c:v>1320</c:v>
                </c:pt>
                <c:pt idx="263">
                  <c:v>1230</c:v>
                </c:pt>
                <c:pt idx="264">
                  <c:v>1430</c:v>
                </c:pt>
                <c:pt idx="265">
                  <c:v>1560</c:v>
                </c:pt>
                <c:pt idx="266">
                  <c:v>1520</c:v>
                </c:pt>
                <c:pt idx="267">
                  <c:v>1270</c:v>
                </c:pt>
                <c:pt idx="268">
                  <c:v>1550</c:v>
                </c:pt>
                <c:pt idx="269">
                  <c:v>1510</c:v>
                </c:pt>
                <c:pt idx="270">
                  <c:v>1550</c:v>
                </c:pt>
                <c:pt idx="271">
                  <c:v>1690</c:v>
                </c:pt>
                <c:pt idx="272">
                  <c:v>1300</c:v>
                </c:pt>
                <c:pt idx="273">
                  <c:v>1360</c:v>
                </c:pt>
                <c:pt idx="274">
                  <c:v>1350</c:v>
                </c:pt>
                <c:pt idx="275">
                  <c:v>1540</c:v>
                </c:pt>
                <c:pt idx="276">
                  <c:v>1210</c:v>
                </c:pt>
                <c:pt idx="277">
                  <c:v>1460</c:v>
                </c:pt>
                <c:pt idx="278">
                  <c:v>1540</c:v>
                </c:pt>
                <c:pt idx="279">
                  <c:v>1550</c:v>
                </c:pt>
                <c:pt idx="280">
                  <c:v>1510</c:v>
                </c:pt>
                <c:pt idx="281">
                  <c:v>1460</c:v>
                </c:pt>
                <c:pt idx="282">
                  <c:v>1460</c:v>
                </c:pt>
                <c:pt idx="283">
                  <c:v>1460</c:v>
                </c:pt>
                <c:pt idx="284">
                  <c:v>1310</c:v>
                </c:pt>
                <c:pt idx="285">
                  <c:v>1420</c:v>
                </c:pt>
                <c:pt idx="286">
                  <c:v>1500</c:v>
                </c:pt>
                <c:pt idx="287">
                  <c:v>1330</c:v>
                </c:pt>
                <c:pt idx="288">
                  <c:v>1580</c:v>
                </c:pt>
                <c:pt idx="289">
                  <c:v>1210</c:v>
                </c:pt>
                <c:pt idx="290">
                  <c:v>1380</c:v>
                </c:pt>
                <c:pt idx="291">
                  <c:v>1300</c:v>
                </c:pt>
                <c:pt idx="292">
                  <c:v>1480</c:v>
                </c:pt>
                <c:pt idx="293">
                  <c:v>1530</c:v>
                </c:pt>
                <c:pt idx="294">
                  <c:v>1190</c:v>
                </c:pt>
                <c:pt idx="295">
                  <c:v>1450</c:v>
                </c:pt>
                <c:pt idx="296">
                  <c:v>1520</c:v>
                </c:pt>
                <c:pt idx="297">
                  <c:v>1330</c:v>
                </c:pt>
                <c:pt idx="298">
                  <c:v>1230</c:v>
                </c:pt>
                <c:pt idx="299">
                  <c:v>1470</c:v>
                </c:pt>
                <c:pt idx="300">
                  <c:v>1210</c:v>
                </c:pt>
                <c:pt idx="301">
                  <c:v>1390</c:v>
                </c:pt>
                <c:pt idx="302">
                  <c:v>1560</c:v>
                </c:pt>
                <c:pt idx="303">
                  <c:v>1300</c:v>
                </c:pt>
                <c:pt idx="304">
                  <c:v>1490</c:v>
                </c:pt>
                <c:pt idx="305">
                  <c:v>1340</c:v>
                </c:pt>
                <c:pt idx="306">
                  <c:v>1620</c:v>
                </c:pt>
                <c:pt idx="307">
                  <c:v>1300</c:v>
                </c:pt>
                <c:pt idx="308">
                  <c:v>1440</c:v>
                </c:pt>
                <c:pt idx="309">
                  <c:v>1580</c:v>
                </c:pt>
                <c:pt idx="310">
                  <c:v>1680</c:v>
                </c:pt>
                <c:pt idx="311">
                  <c:v>1290</c:v>
                </c:pt>
                <c:pt idx="312">
                  <c:v>1510</c:v>
                </c:pt>
                <c:pt idx="313">
                  <c:v>1550</c:v>
                </c:pt>
                <c:pt idx="314">
                  <c:v>1150</c:v>
                </c:pt>
                <c:pt idx="315">
                  <c:v>1470</c:v>
                </c:pt>
                <c:pt idx="316">
                  <c:v>1360</c:v>
                </c:pt>
                <c:pt idx="317">
                  <c:v>1340</c:v>
                </c:pt>
                <c:pt idx="318">
                  <c:v>1260</c:v>
                </c:pt>
                <c:pt idx="319">
                  <c:v>1330</c:v>
                </c:pt>
                <c:pt idx="320">
                  <c:v>1400</c:v>
                </c:pt>
                <c:pt idx="321">
                  <c:v>1480</c:v>
                </c:pt>
                <c:pt idx="322">
                  <c:v>1400</c:v>
                </c:pt>
                <c:pt idx="323">
                  <c:v>1730</c:v>
                </c:pt>
                <c:pt idx="324">
                  <c:v>1310</c:v>
                </c:pt>
                <c:pt idx="325">
                  <c:v>1320</c:v>
                </c:pt>
                <c:pt idx="326">
                  <c:v>1280</c:v>
                </c:pt>
                <c:pt idx="327">
                  <c:v>1520</c:v>
                </c:pt>
                <c:pt idx="328">
                  <c:v>1220</c:v>
                </c:pt>
                <c:pt idx="329">
                  <c:v>1440</c:v>
                </c:pt>
                <c:pt idx="330">
                  <c:v>1330</c:v>
                </c:pt>
                <c:pt idx="331">
                  <c:v>1420</c:v>
                </c:pt>
                <c:pt idx="332">
                  <c:v>1190</c:v>
                </c:pt>
                <c:pt idx="333">
                  <c:v>1400</c:v>
                </c:pt>
                <c:pt idx="334">
                  <c:v>1300</c:v>
                </c:pt>
                <c:pt idx="335">
                  <c:v>1480</c:v>
                </c:pt>
                <c:pt idx="336">
                  <c:v>1480</c:v>
                </c:pt>
                <c:pt idx="337">
                  <c:v>1430</c:v>
                </c:pt>
                <c:pt idx="338">
                  <c:v>1340</c:v>
                </c:pt>
                <c:pt idx="339">
                  <c:v>1350</c:v>
                </c:pt>
                <c:pt idx="340">
                  <c:v>1410</c:v>
                </c:pt>
                <c:pt idx="341">
                  <c:v>1410</c:v>
                </c:pt>
                <c:pt idx="342">
                  <c:v>1300</c:v>
                </c:pt>
                <c:pt idx="343">
                  <c:v>1490</c:v>
                </c:pt>
                <c:pt idx="344">
                  <c:v>1450</c:v>
                </c:pt>
                <c:pt idx="345">
                  <c:v>1370</c:v>
                </c:pt>
                <c:pt idx="346">
                  <c:v>1410</c:v>
                </c:pt>
                <c:pt idx="347">
                  <c:v>1190</c:v>
                </c:pt>
                <c:pt idx="348">
                  <c:v>1340</c:v>
                </c:pt>
                <c:pt idx="349">
                  <c:v>1240</c:v>
                </c:pt>
                <c:pt idx="350">
                  <c:v>1250</c:v>
                </c:pt>
                <c:pt idx="351">
                  <c:v>1330</c:v>
                </c:pt>
                <c:pt idx="352">
                  <c:v>1410</c:v>
                </c:pt>
                <c:pt idx="353">
                  <c:v>1380</c:v>
                </c:pt>
                <c:pt idx="354">
                  <c:v>1270</c:v>
                </c:pt>
                <c:pt idx="355">
                  <c:v>1130</c:v>
                </c:pt>
                <c:pt idx="356">
                  <c:v>1260</c:v>
                </c:pt>
                <c:pt idx="357">
                  <c:v>1380</c:v>
                </c:pt>
                <c:pt idx="358">
                  <c:v>1280</c:v>
                </c:pt>
                <c:pt idx="359">
                  <c:v>1560</c:v>
                </c:pt>
                <c:pt idx="360">
                  <c:v>1430</c:v>
                </c:pt>
                <c:pt idx="361">
                  <c:v>1410</c:v>
                </c:pt>
                <c:pt idx="362">
                  <c:v>1290</c:v>
                </c:pt>
                <c:pt idx="363">
                  <c:v>1320</c:v>
                </c:pt>
                <c:pt idx="364">
                  <c:v>1410</c:v>
                </c:pt>
                <c:pt idx="365">
                  <c:v>1130</c:v>
                </c:pt>
                <c:pt idx="366">
                  <c:v>1230</c:v>
                </c:pt>
                <c:pt idx="367">
                  <c:v>1340</c:v>
                </c:pt>
                <c:pt idx="368">
                  <c:v>1060</c:v>
                </c:pt>
                <c:pt idx="369">
                  <c:v>1280</c:v>
                </c:pt>
                <c:pt idx="370">
                  <c:v>1280</c:v>
                </c:pt>
                <c:pt idx="371">
                  <c:v>1370</c:v>
                </c:pt>
                <c:pt idx="372">
                  <c:v>1280</c:v>
                </c:pt>
                <c:pt idx="373">
                  <c:v>1240</c:v>
                </c:pt>
                <c:pt idx="374">
                  <c:v>1520</c:v>
                </c:pt>
                <c:pt idx="375">
                  <c:v>1400</c:v>
                </c:pt>
                <c:pt idx="376">
                  <c:v>1100</c:v>
                </c:pt>
                <c:pt idx="377">
                  <c:v>1420</c:v>
                </c:pt>
                <c:pt idx="378">
                  <c:v>1360</c:v>
                </c:pt>
                <c:pt idx="379">
                  <c:v>1440</c:v>
                </c:pt>
                <c:pt idx="380">
                  <c:v>1320</c:v>
                </c:pt>
                <c:pt idx="381">
                  <c:v>1340</c:v>
                </c:pt>
                <c:pt idx="382">
                  <c:v>1310</c:v>
                </c:pt>
                <c:pt idx="383">
                  <c:v>1270</c:v>
                </c:pt>
                <c:pt idx="384">
                  <c:v>1370</c:v>
                </c:pt>
                <c:pt idx="385">
                  <c:v>1380</c:v>
                </c:pt>
                <c:pt idx="386">
                  <c:v>1190</c:v>
                </c:pt>
                <c:pt idx="387">
                  <c:v>1310</c:v>
                </c:pt>
                <c:pt idx="388">
                  <c:v>1220</c:v>
                </c:pt>
                <c:pt idx="389">
                  <c:v>1370</c:v>
                </c:pt>
                <c:pt idx="390">
                  <c:v>1200</c:v>
                </c:pt>
                <c:pt idx="391">
                  <c:v>1310</c:v>
                </c:pt>
                <c:pt idx="392">
                  <c:v>1350</c:v>
                </c:pt>
                <c:pt idx="393">
                  <c:v>1460</c:v>
                </c:pt>
                <c:pt idx="394">
                  <c:v>1270</c:v>
                </c:pt>
                <c:pt idx="395">
                  <c:v>1020</c:v>
                </c:pt>
                <c:pt idx="396">
                  <c:v>1240</c:v>
                </c:pt>
                <c:pt idx="397">
                  <c:v>1320</c:v>
                </c:pt>
                <c:pt idx="398">
                  <c:v>1180</c:v>
                </c:pt>
                <c:pt idx="399">
                  <c:v>1120</c:v>
                </c:pt>
                <c:pt idx="400">
                  <c:v>1210</c:v>
                </c:pt>
                <c:pt idx="401">
                  <c:v>1280</c:v>
                </c:pt>
                <c:pt idx="402">
                  <c:v>1130</c:v>
                </c:pt>
                <c:pt idx="403">
                  <c:v>1240</c:v>
                </c:pt>
                <c:pt idx="404">
                  <c:v>1170</c:v>
                </c:pt>
                <c:pt idx="405">
                  <c:v>1170</c:v>
                </c:pt>
                <c:pt idx="406">
                  <c:v>1330</c:v>
                </c:pt>
                <c:pt idx="407">
                  <c:v>1420</c:v>
                </c:pt>
                <c:pt idx="408">
                  <c:v>1140</c:v>
                </c:pt>
                <c:pt idx="409">
                  <c:v>1320</c:v>
                </c:pt>
                <c:pt idx="410">
                  <c:v>1450</c:v>
                </c:pt>
                <c:pt idx="411">
                  <c:v>1070</c:v>
                </c:pt>
                <c:pt idx="412">
                  <c:v>960</c:v>
                </c:pt>
                <c:pt idx="413">
                  <c:v>1240</c:v>
                </c:pt>
                <c:pt idx="414">
                  <c:v>1250</c:v>
                </c:pt>
                <c:pt idx="415">
                  <c:v>1180</c:v>
                </c:pt>
                <c:pt idx="416">
                  <c:v>1180</c:v>
                </c:pt>
                <c:pt idx="417">
                  <c:v>1330</c:v>
                </c:pt>
                <c:pt idx="418">
                  <c:v>1270</c:v>
                </c:pt>
                <c:pt idx="419">
                  <c:v>1150</c:v>
                </c:pt>
                <c:pt idx="420">
                  <c:v>1240</c:v>
                </c:pt>
                <c:pt idx="421">
                  <c:v>1210</c:v>
                </c:pt>
                <c:pt idx="422">
                  <c:v>1310</c:v>
                </c:pt>
                <c:pt idx="423">
                  <c:v>1420</c:v>
                </c:pt>
                <c:pt idx="424">
                  <c:v>1030</c:v>
                </c:pt>
                <c:pt idx="425">
                  <c:v>1180</c:v>
                </c:pt>
                <c:pt idx="426">
                  <c:v>1260</c:v>
                </c:pt>
                <c:pt idx="427">
                  <c:v>1220</c:v>
                </c:pt>
                <c:pt idx="428">
                  <c:v>1340</c:v>
                </c:pt>
                <c:pt idx="429">
                  <c:v>1170</c:v>
                </c:pt>
                <c:pt idx="430">
                  <c:v>1460</c:v>
                </c:pt>
                <c:pt idx="431">
                  <c:v>1260</c:v>
                </c:pt>
                <c:pt idx="432">
                  <c:v>1020</c:v>
                </c:pt>
                <c:pt idx="433">
                  <c:v>1270</c:v>
                </c:pt>
                <c:pt idx="434">
                  <c:v>1300</c:v>
                </c:pt>
                <c:pt idx="435">
                  <c:v>1270</c:v>
                </c:pt>
                <c:pt idx="436">
                  <c:v>1420</c:v>
                </c:pt>
                <c:pt idx="437">
                  <c:v>1350</c:v>
                </c:pt>
                <c:pt idx="438">
                  <c:v>1320</c:v>
                </c:pt>
                <c:pt idx="439">
                  <c:v>1390</c:v>
                </c:pt>
                <c:pt idx="440">
                  <c:v>1260</c:v>
                </c:pt>
                <c:pt idx="441">
                  <c:v>1320</c:v>
                </c:pt>
                <c:pt idx="442">
                  <c:v>1180</c:v>
                </c:pt>
                <c:pt idx="443">
                  <c:v>1190</c:v>
                </c:pt>
                <c:pt idx="444">
                  <c:v>1200</c:v>
                </c:pt>
                <c:pt idx="445">
                  <c:v>1240</c:v>
                </c:pt>
                <c:pt idx="446">
                  <c:v>1450</c:v>
                </c:pt>
                <c:pt idx="447">
                  <c:v>1270</c:v>
                </c:pt>
                <c:pt idx="448">
                  <c:v>1230</c:v>
                </c:pt>
                <c:pt idx="449">
                  <c:v>1140</c:v>
                </c:pt>
                <c:pt idx="450">
                  <c:v>1210</c:v>
                </c:pt>
                <c:pt idx="451">
                  <c:v>1160</c:v>
                </c:pt>
                <c:pt idx="452">
                  <c:v>1180</c:v>
                </c:pt>
                <c:pt idx="453">
                  <c:v>1260</c:v>
                </c:pt>
                <c:pt idx="454">
                  <c:v>1390</c:v>
                </c:pt>
                <c:pt idx="455">
                  <c:v>1210</c:v>
                </c:pt>
                <c:pt idx="456">
                  <c:v>1360</c:v>
                </c:pt>
                <c:pt idx="457">
                  <c:v>1250</c:v>
                </c:pt>
                <c:pt idx="458">
                  <c:v>1270</c:v>
                </c:pt>
                <c:pt idx="459">
                  <c:v>1250</c:v>
                </c:pt>
                <c:pt idx="460">
                  <c:v>1240</c:v>
                </c:pt>
                <c:pt idx="461">
                  <c:v>1290</c:v>
                </c:pt>
                <c:pt idx="462">
                  <c:v>1070</c:v>
                </c:pt>
                <c:pt idx="463">
                  <c:v>1260</c:v>
                </c:pt>
                <c:pt idx="464">
                  <c:v>1220</c:v>
                </c:pt>
                <c:pt idx="465">
                  <c:v>1310</c:v>
                </c:pt>
                <c:pt idx="466">
                  <c:v>1200</c:v>
                </c:pt>
                <c:pt idx="467">
                  <c:v>1360</c:v>
                </c:pt>
                <c:pt idx="468">
                  <c:v>1270</c:v>
                </c:pt>
                <c:pt idx="469">
                  <c:v>1210</c:v>
                </c:pt>
                <c:pt idx="470">
                  <c:v>1090</c:v>
                </c:pt>
                <c:pt idx="471">
                  <c:v>1230</c:v>
                </c:pt>
                <c:pt idx="472">
                  <c:v>1200</c:v>
                </c:pt>
                <c:pt idx="473">
                  <c:v>1110</c:v>
                </c:pt>
                <c:pt idx="474">
                  <c:v>1180</c:v>
                </c:pt>
                <c:pt idx="475">
                  <c:v>1150</c:v>
                </c:pt>
                <c:pt idx="476">
                  <c:v>1330</c:v>
                </c:pt>
                <c:pt idx="477">
                  <c:v>980</c:v>
                </c:pt>
                <c:pt idx="478">
                  <c:v>1270</c:v>
                </c:pt>
                <c:pt idx="479">
                  <c:v>1040</c:v>
                </c:pt>
                <c:pt idx="480">
                  <c:v>1150</c:v>
                </c:pt>
                <c:pt idx="481">
                  <c:v>1340</c:v>
                </c:pt>
                <c:pt idx="482">
                  <c:v>1260</c:v>
                </c:pt>
                <c:pt idx="483">
                  <c:v>1300</c:v>
                </c:pt>
                <c:pt idx="484">
                  <c:v>1160</c:v>
                </c:pt>
                <c:pt idx="485">
                  <c:v>1100</c:v>
                </c:pt>
                <c:pt idx="486">
                  <c:v>1290</c:v>
                </c:pt>
                <c:pt idx="487">
                  <c:v>1090</c:v>
                </c:pt>
                <c:pt idx="488">
                  <c:v>1300</c:v>
                </c:pt>
                <c:pt idx="489">
                  <c:v>1330</c:v>
                </c:pt>
                <c:pt idx="490">
                  <c:v>1310</c:v>
                </c:pt>
                <c:pt idx="491">
                  <c:v>1340</c:v>
                </c:pt>
                <c:pt idx="492">
                  <c:v>1310</c:v>
                </c:pt>
                <c:pt idx="493">
                  <c:v>1300</c:v>
                </c:pt>
                <c:pt idx="494">
                  <c:v>1300</c:v>
                </c:pt>
                <c:pt idx="495">
                  <c:v>1050</c:v>
                </c:pt>
                <c:pt idx="496">
                  <c:v>1070</c:v>
                </c:pt>
                <c:pt idx="497">
                  <c:v>1230</c:v>
                </c:pt>
                <c:pt idx="498">
                  <c:v>1200</c:v>
                </c:pt>
                <c:pt idx="499">
                  <c:v>1310</c:v>
                </c:pt>
                <c:pt idx="500">
                  <c:v>1070</c:v>
                </c:pt>
                <c:pt idx="501">
                  <c:v>1350</c:v>
                </c:pt>
                <c:pt idx="502">
                  <c:v>1120</c:v>
                </c:pt>
                <c:pt idx="503">
                  <c:v>1060</c:v>
                </c:pt>
                <c:pt idx="504">
                  <c:v>1310</c:v>
                </c:pt>
                <c:pt idx="505">
                  <c:v>1440</c:v>
                </c:pt>
                <c:pt idx="506">
                  <c:v>1110</c:v>
                </c:pt>
                <c:pt idx="507">
                  <c:v>1160</c:v>
                </c:pt>
                <c:pt idx="508">
                  <c:v>1080</c:v>
                </c:pt>
                <c:pt idx="509">
                  <c:v>1260</c:v>
                </c:pt>
                <c:pt idx="510">
                  <c:v>1070</c:v>
                </c:pt>
                <c:pt idx="511">
                  <c:v>1120</c:v>
                </c:pt>
                <c:pt idx="512">
                  <c:v>1580</c:v>
                </c:pt>
                <c:pt idx="513">
                  <c:v>1120</c:v>
                </c:pt>
                <c:pt idx="514">
                  <c:v>1270</c:v>
                </c:pt>
                <c:pt idx="515">
                  <c:v>1270</c:v>
                </c:pt>
                <c:pt idx="516">
                  <c:v>1280</c:v>
                </c:pt>
                <c:pt idx="517">
                  <c:v>1250</c:v>
                </c:pt>
                <c:pt idx="518">
                  <c:v>1410</c:v>
                </c:pt>
                <c:pt idx="519">
                  <c:v>1290</c:v>
                </c:pt>
                <c:pt idx="520">
                  <c:v>1050</c:v>
                </c:pt>
                <c:pt idx="521">
                  <c:v>1400</c:v>
                </c:pt>
                <c:pt idx="522">
                  <c:v>1060</c:v>
                </c:pt>
                <c:pt idx="523">
                  <c:v>1340</c:v>
                </c:pt>
                <c:pt idx="524">
                  <c:v>1110</c:v>
                </c:pt>
                <c:pt idx="525">
                  <c:v>1220</c:v>
                </c:pt>
                <c:pt idx="526">
                  <c:v>1210</c:v>
                </c:pt>
                <c:pt idx="527">
                  <c:v>1280</c:v>
                </c:pt>
                <c:pt idx="528">
                  <c:v>1200</c:v>
                </c:pt>
                <c:pt idx="529">
                  <c:v>1370</c:v>
                </c:pt>
                <c:pt idx="530">
                  <c:v>1070</c:v>
                </c:pt>
                <c:pt idx="531">
                  <c:v>910</c:v>
                </c:pt>
                <c:pt idx="532">
                  <c:v>1330</c:v>
                </c:pt>
                <c:pt idx="533">
                  <c:v>1140</c:v>
                </c:pt>
                <c:pt idx="534">
                  <c:v>1250</c:v>
                </c:pt>
                <c:pt idx="535">
                  <c:v>1110</c:v>
                </c:pt>
                <c:pt idx="536">
                  <c:v>1270</c:v>
                </c:pt>
                <c:pt idx="537">
                  <c:v>1500</c:v>
                </c:pt>
                <c:pt idx="538">
                  <c:v>1100</c:v>
                </c:pt>
                <c:pt idx="539">
                  <c:v>1260</c:v>
                </c:pt>
                <c:pt idx="540">
                  <c:v>1380</c:v>
                </c:pt>
                <c:pt idx="541">
                  <c:v>1070</c:v>
                </c:pt>
                <c:pt idx="542">
                  <c:v>1290</c:v>
                </c:pt>
                <c:pt idx="543">
                  <c:v>1380</c:v>
                </c:pt>
                <c:pt idx="544">
                  <c:v>1170</c:v>
                </c:pt>
                <c:pt idx="545">
                  <c:v>1220</c:v>
                </c:pt>
                <c:pt idx="546">
                  <c:v>1330</c:v>
                </c:pt>
                <c:pt idx="547">
                  <c:v>1410</c:v>
                </c:pt>
                <c:pt idx="548">
                  <c:v>1450</c:v>
                </c:pt>
                <c:pt idx="549">
                  <c:v>1300</c:v>
                </c:pt>
                <c:pt idx="550">
                  <c:v>1340</c:v>
                </c:pt>
                <c:pt idx="551">
                  <c:v>1100</c:v>
                </c:pt>
                <c:pt idx="552">
                  <c:v>1140</c:v>
                </c:pt>
                <c:pt idx="553">
                  <c:v>1250</c:v>
                </c:pt>
                <c:pt idx="554">
                  <c:v>1220</c:v>
                </c:pt>
                <c:pt idx="555">
                  <c:v>1500</c:v>
                </c:pt>
                <c:pt idx="556">
                  <c:v>1420</c:v>
                </c:pt>
                <c:pt idx="557">
                  <c:v>1190</c:v>
                </c:pt>
                <c:pt idx="558">
                  <c:v>1260</c:v>
                </c:pt>
                <c:pt idx="559">
                  <c:v>1360</c:v>
                </c:pt>
                <c:pt idx="560">
                  <c:v>1410</c:v>
                </c:pt>
                <c:pt idx="561">
                  <c:v>1280</c:v>
                </c:pt>
                <c:pt idx="562">
                  <c:v>1320</c:v>
                </c:pt>
                <c:pt idx="563">
                  <c:v>1260</c:v>
                </c:pt>
                <c:pt idx="564">
                  <c:v>1520</c:v>
                </c:pt>
                <c:pt idx="565">
                  <c:v>1390</c:v>
                </c:pt>
                <c:pt idx="566">
                  <c:v>1260</c:v>
                </c:pt>
                <c:pt idx="567">
                  <c:v>1490</c:v>
                </c:pt>
                <c:pt idx="568">
                  <c:v>1290</c:v>
                </c:pt>
                <c:pt idx="569">
                  <c:v>1240</c:v>
                </c:pt>
                <c:pt idx="570">
                  <c:v>1320</c:v>
                </c:pt>
                <c:pt idx="571">
                  <c:v>1370</c:v>
                </c:pt>
                <c:pt idx="572">
                  <c:v>1330</c:v>
                </c:pt>
                <c:pt idx="573">
                  <c:v>1530</c:v>
                </c:pt>
                <c:pt idx="574">
                  <c:v>1310</c:v>
                </c:pt>
                <c:pt idx="575">
                  <c:v>1520</c:v>
                </c:pt>
                <c:pt idx="576">
                  <c:v>1130</c:v>
                </c:pt>
                <c:pt idx="577">
                  <c:v>1410</c:v>
                </c:pt>
                <c:pt idx="578">
                  <c:v>1320</c:v>
                </c:pt>
                <c:pt idx="579">
                  <c:v>1380</c:v>
                </c:pt>
                <c:pt idx="580">
                  <c:v>1540</c:v>
                </c:pt>
                <c:pt idx="581">
                  <c:v>1430</c:v>
                </c:pt>
                <c:pt idx="582">
                  <c:v>1260</c:v>
                </c:pt>
                <c:pt idx="583">
                  <c:v>1470</c:v>
                </c:pt>
                <c:pt idx="584">
                  <c:v>1200</c:v>
                </c:pt>
                <c:pt idx="585">
                  <c:v>1500</c:v>
                </c:pt>
                <c:pt idx="586">
                  <c:v>1540</c:v>
                </c:pt>
                <c:pt idx="587">
                  <c:v>1340</c:v>
                </c:pt>
                <c:pt idx="588">
                  <c:v>1410</c:v>
                </c:pt>
                <c:pt idx="589">
                  <c:v>1430</c:v>
                </c:pt>
                <c:pt idx="590">
                  <c:v>1350</c:v>
                </c:pt>
                <c:pt idx="591">
                  <c:v>1490</c:v>
                </c:pt>
                <c:pt idx="592">
                  <c:v>1200</c:v>
                </c:pt>
                <c:pt idx="593">
                  <c:v>1460</c:v>
                </c:pt>
                <c:pt idx="594">
                  <c:v>1420</c:v>
                </c:pt>
                <c:pt idx="595">
                  <c:v>1520</c:v>
                </c:pt>
                <c:pt idx="596">
                  <c:v>1430</c:v>
                </c:pt>
                <c:pt idx="597">
                  <c:v>1400</c:v>
                </c:pt>
                <c:pt idx="598">
                  <c:v>1350</c:v>
                </c:pt>
                <c:pt idx="599">
                  <c:v>1570</c:v>
                </c:pt>
                <c:pt idx="600">
                  <c:v>1390</c:v>
                </c:pt>
                <c:pt idx="601">
                  <c:v>1240</c:v>
                </c:pt>
                <c:pt idx="602">
                  <c:v>1350</c:v>
                </c:pt>
                <c:pt idx="603">
                  <c:v>1390</c:v>
                </c:pt>
                <c:pt idx="604">
                  <c:v>1550</c:v>
                </c:pt>
                <c:pt idx="605">
                  <c:v>1300</c:v>
                </c:pt>
                <c:pt idx="606">
                  <c:v>1250</c:v>
                </c:pt>
                <c:pt idx="607">
                  <c:v>1330</c:v>
                </c:pt>
                <c:pt idx="608">
                  <c:v>1240</c:v>
                </c:pt>
                <c:pt idx="609">
                  <c:v>1420</c:v>
                </c:pt>
                <c:pt idx="610">
                  <c:v>1460</c:v>
                </c:pt>
                <c:pt idx="611">
                  <c:v>1320</c:v>
                </c:pt>
                <c:pt idx="612">
                  <c:v>1430</c:v>
                </c:pt>
                <c:pt idx="613">
                  <c:v>1630</c:v>
                </c:pt>
                <c:pt idx="614">
                  <c:v>1410</c:v>
                </c:pt>
                <c:pt idx="615">
                  <c:v>1570</c:v>
                </c:pt>
                <c:pt idx="616">
                  <c:v>1430</c:v>
                </c:pt>
                <c:pt idx="617">
                  <c:v>1370</c:v>
                </c:pt>
                <c:pt idx="618">
                  <c:v>1530</c:v>
                </c:pt>
                <c:pt idx="619">
                  <c:v>1530</c:v>
                </c:pt>
                <c:pt idx="620">
                  <c:v>1580</c:v>
                </c:pt>
                <c:pt idx="621">
                  <c:v>1540</c:v>
                </c:pt>
                <c:pt idx="622">
                  <c:v>1500</c:v>
                </c:pt>
                <c:pt idx="623">
                  <c:v>1350</c:v>
                </c:pt>
                <c:pt idx="624">
                  <c:v>1360</c:v>
                </c:pt>
                <c:pt idx="625">
                  <c:v>1450</c:v>
                </c:pt>
                <c:pt idx="626">
                  <c:v>1450</c:v>
                </c:pt>
                <c:pt idx="627">
                  <c:v>1560</c:v>
                </c:pt>
                <c:pt idx="628">
                  <c:v>1540</c:v>
                </c:pt>
                <c:pt idx="629">
                  <c:v>1580</c:v>
                </c:pt>
                <c:pt idx="630">
                  <c:v>1480</c:v>
                </c:pt>
                <c:pt idx="631">
                  <c:v>1690</c:v>
                </c:pt>
                <c:pt idx="632">
                  <c:v>1640</c:v>
                </c:pt>
                <c:pt idx="633">
                  <c:v>1390</c:v>
                </c:pt>
                <c:pt idx="634">
                  <c:v>1900</c:v>
                </c:pt>
                <c:pt idx="635">
                  <c:v>1380</c:v>
                </c:pt>
                <c:pt idx="636">
                  <c:v>1680</c:v>
                </c:pt>
                <c:pt idx="637">
                  <c:v>1610</c:v>
                </c:pt>
                <c:pt idx="638">
                  <c:v>1780</c:v>
                </c:pt>
                <c:pt idx="639">
                  <c:v>1710</c:v>
                </c:pt>
                <c:pt idx="640">
                  <c:v>1600</c:v>
                </c:pt>
                <c:pt idx="641">
                  <c:v>1410</c:v>
                </c:pt>
                <c:pt idx="642">
                  <c:v>1260</c:v>
                </c:pt>
                <c:pt idx="643">
                  <c:v>1420</c:v>
                </c:pt>
                <c:pt idx="644">
                  <c:v>1450</c:v>
                </c:pt>
                <c:pt idx="645">
                  <c:v>1570</c:v>
                </c:pt>
                <c:pt idx="646">
                  <c:v>1470</c:v>
                </c:pt>
                <c:pt idx="647">
                  <c:v>1580</c:v>
                </c:pt>
                <c:pt idx="648">
                  <c:v>1820</c:v>
                </c:pt>
                <c:pt idx="649">
                  <c:v>1690</c:v>
                </c:pt>
                <c:pt idx="650">
                  <c:v>1700</c:v>
                </c:pt>
                <c:pt idx="651">
                  <c:v>1680</c:v>
                </c:pt>
                <c:pt idx="652">
                  <c:v>1370</c:v>
                </c:pt>
                <c:pt idx="653">
                  <c:v>1420</c:v>
                </c:pt>
                <c:pt idx="654">
                  <c:v>1640</c:v>
                </c:pt>
                <c:pt idx="655">
                  <c:v>1470</c:v>
                </c:pt>
                <c:pt idx="656">
                  <c:v>1770</c:v>
                </c:pt>
                <c:pt idx="657">
                  <c:v>1400</c:v>
                </c:pt>
                <c:pt idx="658">
                  <c:v>1740</c:v>
                </c:pt>
                <c:pt idx="659">
                  <c:v>1380</c:v>
                </c:pt>
                <c:pt idx="660">
                  <c:v>1830</c:v>
                </c:pt>
                <c:pt idx="661">
                  <c:v>1430</c:v>
                </c:pt>
                <c:pt idx="662">
                  <c:v>1390</c:v>
                </c:pt>
                <c:pt idx="663">
                  <c:v>1560</c:v>
                </c:pt>
                <c:pt idx="664">
                  <c:v>1700</c:v>
                </c:pt>
                <c:pt idx="665">
                  <c:v>1770</c:v>
                </c:pt>
                <c:pt idx="666">
                  <c:v>1710</c:v>
                </c:pt>
                <c:pt idx="667">
                  <c:v>1550</c:v>
                </c:pt>
                <c:pt idx="668">
                  <c:v>1500</c:v>
                </c:pt>
                <c:pt idx="669">
                  <c:v>1430</c:v>
                </c:pt>
                <c:pt idx="670">
                  <c:v>1500</c:v>
                </c:pt>
                <c:pt idx="671">
                  <c:v>1500</c:v>
                </c:pt>
                <c:pt idx="672">
                  <c:v>1490</c:v>
                </c:pt>
                <c:pt idx="673">
                  <c:v>1570</c:v>
                </c:pt>
                <c:pt idx="674">
                  <c:v>1620</c:v>
                </c:pt>
                <c:pt idx="675">
                  <c:v>1740</c:v>
                </c:pt>
                <c:pt idx="676">
                  <c:v>1750</c:v>
                </c:pt>
                <c:pt idx="677">
                  <c:v>1540</c:v>
                </c:pt>
                <c:pt idx="678">
                  <c:v>1520</c:v>
                </c:pt>
                <c:pt idx="679">
                  <c:v>1700</c:v>
                </c:pt>
                <c:pt idx="680">
                  <c:v>1500</c:v>
                </c:pt>
                <c:pt idx="681">
                  <c:v>1670</c:v>
                </c:pt>
                <c:pt idx="682">
                  <c:v>1860</c:v>
                </c:pt>
                <c:pt idx="683">
                  <c:v>1580</c:v>
                </c:pt>
                <c:pt idx="684">
                  <c:v>1550</c:v>
                </c:pt>
                <c:pt idx="685">
                  <c:v>1600</c:v>
                </c:pt>
                <c:pt idx="686">
                  <c:v>1740</c:v>
                </c:pt>
                <c:pt idx="687">
                  <c:v>1750</c:v>
                </c:pt>
                <c:pt idx="688">
                  <c:v>1510</c:v>
                </c:pt>
                <c:pt idx="689">
                  <c:v>1580</c:v>
                </c:pt>
                <c:pt idx="690">
                  <c:v>1460</c:v>
                </c:pt>
                <c:pt idx="691">
                  <c:v>1670</c:v>
                </c:pt>
                <c:pt idx="692">
                  <c:v>1630</c:v>
                </c:pt>
                <c:pt idx="693">
                  <c:v>1730</c:v>
                </c:pt>
                <c:pt idx="694">
                  <c:v>1430</c:v>
                </c:pt>
                <c:pt idx="695">
                  <c:v>1520</c:v>
                </c:pt>
                <c:pt idx="696">
                  <c:v>1560</c:v>
                </c:pt>
                <c:pt idx="697">
                  <c:v>1400</c:v>
                </c:pt>
                <c:pt idx="698">
                  <c:v>1670</c:v>
                </c:pt>
                <c:pt idx="699">
                  <c:v>1590</c:v>
                </c:pt>
                <c:pt idx="700">
                  <c:v>1510</c:v>
                </c:pt>
                <c:pt idx="701">
                  <c:v>1680</c:v>
                </c:pt>
                <c:pt idx="702">
                  <c:v>1710</c:v>
                </c:pt>
                <c:pt idx="703">
                  <c:v>1590</c:v>
                </c:pt>
                <c:pt idx="704">
                  <c:v>1690</c:v>
                </c:pt>
                <c:pt idx="705">
                  <c:v>1630</c:v>
                </c:pt>
                <c:pt idx="706">
                  <c:v>1670</c:v>
                </c:pt>
                <c:pt idx="707">
                  <c:v>1450</c:v>
                </c:pt>
                <c:pt idx="708">
                  <c:v>1130</c:v>
                </c:pt>
                <c:pt idx="709">
                  <c:v>1440</c:v>
                </c:pt>
                <c:pt idx="710">
                  <c:v>1630</c:v>
                </c:pt>
                <c:pt idx="711">
                  <c:v>1690</c:v>
                </c:pt>
                <c:pt idx="712">
                  <c:v>1530</c:v>
                </c:pt>
                <c:pt idx="713">
                  <c:v>1440</c:v>
                </c:pt>
                <c:pt idx="714">
                  <c:v>1620</c:v>
                </c:pt>
                <c:pt idx="715">
                  <c:v>1500</c:v>
                </c:pt>
                <c:pt idx="716">
                  <c:v>1300</c:v>
                </c:pt>
                <c:pt idx="717">
                  <c:v>1390</c:v>
                </c:pt>
                <c:pt idx="718">
                  <c:v>1450</c:v>
                </c:pt>
                <c:pt idx="719">
                  <c:v>1560</c:v>
                </c:pt>
                <c:pt idx="720">
                  <c:v>1470</c:v>
                </c:pt>
                <c:pt idx="721">
                  <c:v>1770</c:v>
                </c:pt>
                <c:pt idx="722">
                  <c:v>1200</c:v>
                </c:pt>
                <c:pt idx="723">
                  <c:v>1580</c:v>
                </c:pt>
                <c:pt idx="724">
                  <c:v>1240</c:v>
                </c:pt>
                <c:pt idx="725">
                  <c:v>1420</c:v>
                </c:pt>
                <c:pt idx="726">
                  <c:v>1140</c:v>
                </c:pt>
                <c:pt idx="727">
                  <c:v>1360</c:v>
                </c:pt>
                <c:pt idx="728">
                  <c:v>1420</c:v>
                </c:pt>
                <c:pt idx="729">
                  <c:v>1460</c:v>
                </c:pt>
                <c:pt idx="730">
                  <c:v>1500</c:v>
                </c:pt>
                <c:pt idx="731">
                  <c:v>1410</c:v>
                </c:pt>
                <c:pt idx="732">
                  <c:v>1290</c:v>
                </c:pt>
                <c:pt idx="733">
                  <c:v>1300</c:v>
                </c:pt>
                <c:pt idx="734">
                  <c:v>1140</c:v>
                </c:pt>
                <c:pt idx="735">
                  <c:v>1140</c:v>
                </c:pt>
                <c:pt idx="736">
                  <c:v>1200</c:v>
                </c:pt>
                <c:pt idx="737">
                  <c:v>1360</c:v>
                </c:pt>
                <c:pt idx="738">
                  <c:v>1390</c:v>
                </c:pt>
                <c:pt idx="739">
                  <c:v>1250</c:v>
                </c:pt>
                <c:pt idx="740">
                  <c:v>1380</c:v>
                </c:pt>
                <c:pt idx="741">
                  <c:v>1180</c:v>
                </c:pt>
                <c:pt idx="742">
                  <c:v>1220</c:v>
                </c:pt>
                <c:pt idx="743">
                  <c:v>1240</c:v>
                </c:pt>
                <c:pt idx="744">
                  <c:v>1240</c:v>
                </c:pt>
                <c:pt idx="745">
                  <c:v>1350</c:v>
                </c:pt>
                <c:pt idx="746">
                  <c:v>1310</c:v>
                </c:pt>
                <c:pt idx="747">
                  <c:v>1130</c:v>
                </c:pt>
                <c:pt idx="748">
                  <c:v>1180</c:v>
                </c:pt>
                <c:pt idx="749">
                  <c:v>1070</c:v>
                </c:pt>
                <c:pt idx="750">
                  <c:v>1260</c:v>
                </c:pt>
                <c:pt idx="751">
                  <c:v>1450</c:v>
                </c:pt>
                <c:pt idx="752">
                  <c:v>1310</c:v>
                </c:pt>
                <c:pt idx="753">
                  <c:v>1190</c:v>
                </c:pt>
                <c:pt idx="754">
                  <c:v>1050</c:v>
                </c:pt>
                <c:pt idx="755">
                  <c:v>1100</c:v>
                </c:pt>
                <c:pt idx="756">
                  <c:v>1270</c:v>
                </c:pt>
                <c:pt idx="757">
                  <c:v>1140</c:v>
                </c:pt>
                <c:pt idx="758">
                  <c:v>1050</c:v>
                </c:pt>
                <c:pt idx="759">
                  <c:v>1120</c:v>
                </c:pt>
                <c:pt idx="760">
                  <c:v>1230</c:v>
                </c:pt>
                <c:pt idx="761">
                  <c:v>970</c:v>
                </c:pt>
                <c:pt idx="762">
                  <c:v>1270</c:v>
                </c:pt>
                <c:pt idx="763">
                  <c:v>1300</c:v>
                </c:pt>
                <c:pt idx="764">
                  <c:v>1090</c:v>
                </c:pt>
                <c:pt idx="765">
                  <c:v>1010</c:v>
                </c:pt>
                <c:pt idx="766">
                  <c:v>1270</c:v>
                </c:pt>
                <c:pt idx="767">
                  <c:v>1120</c:v>
                </c:pt>
                <c:pt idx="768">
                  <c:v>1150</c:v>
                </c:pt>
                <c:pt idx="769">
                  <c:v>960</c:v>
                </c:pt>
                <c:pt idx="770">
                  <c:v>1140</c:v>
                </c:pt>
                <c:pt idx="771">
                  <c:v>1110</c:v>
                </c:pt>
                <c:pt idx="772">
                  <c:v>1040</c:v>
                </c:pt>
                <c:pt idx="773">
                  <c:v>1060</c:v>
                </c:pt>
                <c:pt idx="774">
                  <c:v>810</c:v>
                </c:pt>
                <c:pt idx="775">
                  <c:v>1010</c:v>
                </c:pt>
                <c:pt idx="776">
                  <c:v>1000</c:v>
                </c:pt>
                <c:pt idx="777">
                  <c:v>980</c:v>
                </c:pt>
                <c:pt idx="778">
                  <c:v>1010</c:v>
                </c:pt>
                <c:pt idx="779">
                  <c:v>920</c:v>
                </c:pt>
                <c:pt idx="780">
                  <c:v>950</c:v>
                </c:pt>
                <c:pt idx="781">
                  <c:v>760</c:v>
                </c:pt>
                <c:pt idx="782">
                  <c:v>1060</c:v>
                </c:pt>
                <c:pt idx="783">
                  <c:v>850</c:v>
                </c:pt>
                <c:pt idx="784">
                  <c:v>950</c:v>
                </c:pt>
                <c:pt idx="785">
                  <c:v>990</c:v>
                </c:pt>
                <c:pt idx="786">
                  <c:v>760</c:v>
                </c:pt>
                <c:pt idx="787">
                  <c:v>880</c:v>
                </c:pt>
                <c:pt idx="788">
                  <c:v>970</c:v>
                </c:pt>
                <c:pt idx="789">
                  <c:v>790</c:v>
                </c:pt>
                <c:pt idx="790">
                  <c:v>910</c:v>
                </c:pt>
                <c:pt idx="791">
                  <c:v>1000</c:v>
                </c:pt>
                <c:pt idx="792">
                  <c:v>850</c:v>
                </c:pt>
                <c:pt idx="793">
                  <c:v>660</c:v>
                </c:pt>
                <c:pt idx="794">
                  <c:v>770</c:v>
                </c:pt>
                <c:pt idx="795">
                  <c:v>770</c:v>
                </c:pt>
                <c:pt idx="796">
                  <c:v>790</c:v>
                </c:pt>
                <c:pt idx="797">
                  <c:v>650</c:v>
                </c:pt>
                <c:pt idx="798">
                  <c:v>770</c:v>
                </c:pt>
                <c:pt idx="799">
                  <c:v>730</c:v>
                </c:pt>
                <c:pt idx="800">
                  <c:v>780</c:v>
                </c:pt>
                <c:pt idx="801">
                  <c:v>850</c:v>
                </c:pt>
                <c:pt idx="802">
                  <c:v>680</c:v>
                </c:pt>
                <c:pt idx="803">
                  <c:v>720</c:v>
                </c:pt>
                <c:pt idx="804">
                  <c:v>740</c:v>
                </c:pt>
                <c:pt idx="805">
                  <c:v>730</c:v>
                </c:pt>
                <c:pt idx="806">
                  <c:v>670</c:v>
                </c:pt>
                <c:pt idx="807">
                  <c:v>590</c:v>
                </c:pt>
                <c:pt idx="808">
                  <c:v>700</c:v>
                </c:pt>
                <c:pt idx="809">
                  <c:v>600</c:v>
                </c:pt>
                <c:pt idx="810">
                  <c:v>710</c:v>
                </c:pt>
                <c:pt idx="811">
                  <c:v>590</c:v>
                </c:pt>
                <c:pt idx="812">
                  <c:v>740</c:v>
                </c:pt>
                <c:pt idx="813">
                  <c:v>680</c:v>
                </c:pt>
                <c:pt idx="814">
                  <c:v>660</c:v>
                </c:pt>
                <c:pt idx="815">
                  <c:v>590</c:v>
                </c:pt>
                <c:pt idx="816">
                  <c:v>650</c:v>
                </c:pt>
                <c:pt idx="817">
                  <c:v>570</c:v>
                </c:pt>
                <c:pt idx="818">
                  <c:v>510</c:v>
                </c:pt>
                <c:pt idx="819">
                  <c:v>570</c:v>
                </c:pt>
                <c:pt idx="820">
                  <c:v>620</c:v>
                </c:pt>
                <c:pt idx="821">
                  <c:v>520</c:v>
                </c:pt>
                <c:pt idx="822">
                  <c:v>660</c:v>
                </c:pt>
                <c:pt idx="823">
                  <c:v>510</c:v>
                </c:pt>
                <c:pt idx="824">
                  <c:v>450</c:v>
                </c:pt>
                <c:pt idx="825">
                  <c:v>580</c:v>
                </c:pt>
                <c:pt idx="826">
                  <c:v>590</c:v>
                </c:pt>
                <c:pt idx="827">
                  <c:v>610</c:v>
                </c:pt>
                <c:pt idx="828">
                  <c:v>470</c:v>
                </c:pt>
                <c:pt idx="829">
                  <c:v>510</c:v>
                </c:pt>
                <c:pt idx="830">
                  <c:v>460</c:v>
                </c:pt>
                <c:pt idx="831">
                  <c:v>480</c:v>
                </c:pt>
                <c:pt idx="832">
                  <c:v>620</c:v>
                </c:pt>
                <c:pt idx="833">
                  <c:v>600</c:v>
                </c:pt>
                <c:pt idx="834">
                  <c:v>570</c:v>
                </c:pt>
                <c:pt idx="835">
                  <c:v>450</c:v>
                </c:pt>
                <c:pt idx="836">
                  <c:v>450</c:v>
                </c:pt>
                <c:pt idx="837">
                  <c:v>440</c:v>
                </c:pt>
                <c:pt idx="838">
                  <c:v>440</c:v>
                </c:pt>
                <c:pt idx="839">
                  <c:v>450</c:v>
                </c:pt>
                <c:pt idx="840">
                  <c:v>520</c:v>
                </c:pt>
                <c:pt idx="841">
                  <c:v>500</c:v>
                </c:pt>
                <c:pt idx="842">
                  <c:v>400</c:v>
                </c:pt>
                <c:pt idx="843">
                  <c:v>420</c:v>
                </c:pt>
                <c:pt idx="844">
                  <c:v>420</c:v>
                </c:pt>
                <c:pt idx="845">
                  <c:v>520</c:v>
                </c:pt>
                <c:pt idx="846">
                  <c:v>450</c:v>
                </c:pt>
                <c:pt idx="847">
                  <c:v>420</c:v>
                </c:pt>
                <c:pt idx="848">
                  <c:v>420</c:v>
                </c:pt>
                <c:pt idx="849">
                  <c:v>390</c:v>
                </c:pt>
                <c:pt idx="850">
                  <c:v>390</c:v>
                </c:pt>
                <c:pt idx="851">
                  <c:v>300</c:v>
                </c:pt>
                <c:pt idx="852">
                  <c:v>310</c:v>
                </c:pt>
                <c:pt idx="853">
                  <c:v>310</c:v>
                </c:pt>
                <c:pt idx="854">
                  <c:v>360</c:v>
                </c:pt>
                <c:pt idx="855">
                  <c:v>430</c:v>
                </c:pt>
                <c:pt idx="856">
                  <c:v>350</c:v>
                </c:pt>
                <c:pt idx="857">
                  <c:v>370</c:v>
                </c:pt>
                <c:pt idx="858">
                  <c:v>380</c:v>
                </c:pt>
                <c:pt idx="859">
                  <c:v>420</c:v>
                </c:pt>
                <c:pt idx="860">
                  <c:v>290</c:v>
                </c:pt>
                <c:pt idx="861">
                  <c:v>350</c:v>
                </c:pt>
                <c:pt idx="862">
                  <c:v>310</c:v>
                </c:pt>
                <c:pt idx="863">
                  <c:v>340</c:v>
                </c:pt>
                <c:pt idx="864">
                  <c:v>240</c:v>
                </c:pt>
                <c:pt idx="865">
                  <c:v>300</c:v>
                </c:pt>
                <c:pt idx="866">
                  <c:v>260</c:v>
                </c:pt>
                <c:pt idx="867">
                  <c:v>360</c:v>
                </c:pt>
                <c:pt idx="868">
                  <c:v>260</c:v>
                </c:pt>
                <c:pt idx="869">
                  <c:v>280</c:v>
                </c:pt>
                <c:pt idx="870">
                  <c:v>250</c:v>
                </c:pt>
                <c:pt idx="871">
                  <c:v>260</c:v>
                </c:pt>
                <c:pt idx="872">
                  <c:v>210</c:v>
                </c:pt>
                <c:pt idx="873">
                  <c:v>330</c:v>
                </c:pt>
                <c:pt idx="874">
                  <c:v>230</c:v>
                </c:pt>
                <c:pt idx="875">
                  <c:v>260</c:v>
                </c:pt>
                <c:pt idx="876">
                  <c:v>270</c:v>
                </c:pt>
                <c:pt idx="877">
                  <c:v>280</c:v>
                </c:pt>
                <c:pt idx="878">
                  <c:v>250</c:v>
                </c:pt>
                <c:pt idx="879">
                  <c:v>150</c:v>
                </c:pt>
                <c:pt idx="880">
                  <c:v>230</c:v>
                </c:pt>
                <c:pt idx="881">
                  <c:v>270</c:v>
                </c:pt>
                <c:pt idx="882">
                  <c:v>210</c:v>
                </c:pt>
                <c:pt idx="883">
                  <c:v>190</c:v>
                </c:pt>
                <c:pt idx="884">
                  <c:v>230</c:v>
                </c:pt>
                <c:pt idx="885">
                  <c:v>250</c:v>
                </c:pt>
                <c:pt idx="886">
                  <c:v>190</c:v>
                </c:pt>
                <c:pt idx="887">
                  <c:v>210</c:v>
                </c:pt>
                <c:pt idx="888">
                  <c:v>150</c:v>
                </c:pt>
                <c:pt idx="889">
                  <c:v>220</c:v>
                </c:pt>
                <c:pt idx="890">
                  <c:v>190</c:v>
                </c:pt>
                <c:pt idx="891">
                  <c:v>240</c:v>
                </c:pt>
                <c:pt idx="892">
                  <c:v>190</c:v>
                </c:pt>
                <c:pt idx="893">
                  <c:v>140</c:v>
                </c:pt>
                <c:pt idx="894">
                  <c:v>180</c:v>
                </c:pt>
                <c:pt idx="895">
                  <c:v>160</c:v>
                </c:pt>
                <c:pt idx="896">
                  <c:v>210</c:v>
                </c:pt>
                <c:pt idx="897">
                  <c:v>190</c:v>
                </c:pt>
                <c:pt idx="898">
                  <c:v>270</c:v>
                </c:pt>
                <c:pt idx="899">
                  <c:v>190</c:v>
                </c:pt>
                <c:pt idx="900">
                  <c:v>150</c:v>
                </c:pt>
                <c:pt idx="901">
                  <c:v>120</c:v>
                </c:pt>
                <c:pt idx="902">
                  <c:v>190</c:v>
                </c:pt>
                <c:pt idx="903">
                  <c:v>200</c:v>
                </c:pt>
                <c:pt idx="904">
                  <c:v>150</c:v>
                </c:pt>
                <c:pt idx="905">
                  <c:v>210</c:v>
                </c:pt>
                <c:pt idx="906">
                  <c:v>150</c:v>
                </c:pt>
                <c:pt idx="907">
                  <c:v>210</c:v>
                </c:pt>
                <c:pt idx="908">
                  <c:v>140</c:v>
                </c:pt>
                <c:pt idx="909">
                  <c:v>150</c:v>
                </c:pt>
                <c:pt idx="910">
                  <c:v>160</c:v>
                </c:pt>
                <c:pt idx="911">
                  <c:v>170</c:v>
                </c:pt>
                <c:pt idx="912">
                  <c:v>100</c:v>
                </c:pt>
                <c:pt idx="913">
                  <c:v>160</c:v>
                </c:pt>
                <c:pt idx="914">
                  <c:v>210</c:v>
                </c:pt>
                <c:pt idx="915">
                  <c:v>150</c:v>
                </c:pt>
                <c:pt idx="916">
                  <c:v>130</c:v>
                </c:pt>
                <c:pt idx="917">
                  <c:v>180</c:v>
                </c:pt>
                <c:pt idx="918">
                  <c:v>210</c:v>
                </c:pt>
                <c:pt idx="919">
                  <c:v>70</c:v>
                </c:pt>
                <c:pt idx="920">
                  <c:v>90</c:v>
                </c:pt>
                <c:pt idx="921">
                  <c:v>180</c:v>
                </c:pt>
                <c:pt idx="922">
                  <c:v>160</c:v>
                </c:pt>
                <c:pt idx="923">
                  <c:v>110</c:v>
                </c:pt>
                <c:pt idx="924">
                  <c:v>150</c:v>
                </c:pt>
                <c:pt idx="925">
                  <c:v>130</c:v>
                </c:pt>
                <c:pt idx="926">
                  <c:v>110</c:v>
                </c:pt>
                <c:pt idx="927">
                  <c:v>100</c:v>
                </c:pt>
                <c:pt idx="928">
                  <c:v>70</c:v>
                </c:pt>
                <c:pt idx="929">
                  <c:v>100</c:v>
                </c:pt>
                <c:pt idx="930">
                  <c:v>90</c:v>
                </c:pt>
                <c:pt idx="931">
                  <c:v>50</c:v>
                </c:pt>
                <c:pt idx="932">
                  <c:v>60</c:v>
                </c:pt>
                <c:pt idx="933">
                  <c:v>120</c:v>
                </c:pt>
                <c:pt idx="934">
                  <c:v>100</c:v>
                </c:pt>
                <c:pt idx="935">
                  <c:v>90</c:v>
                </c:pt>
                <c:pt idx="936">
                  <c:v>110</c:v>
                </c:pt>
                <c:pt idx="937">
                  <c:v>70</c:v>
                </c:pt>
                <c:pt idx="938">
                  <c:v>60</c:v>
                </c:pt>
                <c:pt idx="939">
                  <c:v>70</c:v>
                </c:pt>
                <c:pt idx="940">
                  <c:v>80</c:v>
                </c:pt>
                <c:pt idx="941">
                  <c:v>40</c:v>
                </c:pt>
                <c:pt idx="942">
                  <c:v>110</c:v>
                </c:pt>
                <c:pt idx="943">
                  <c:v>100</c:v>
                </c:pt>
                <c:pt idx="944">
                  <c:v>40</c:v>
                </c:pt>
                <c:pt idx="945">
                  <c:v>70</c:v>
                </c:pt>
                <c:pt idx="946">
                  <c:v>100</c:v>
                </c:pt>
                <c:pt idx="947">
                  <c:v>90</c:v>
                </c:pt>
                <c:pt idx="948">
                  <c:v>80</c:v>
                </c:pt>
                <c:pt idx="949">
                  <c:v>50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80</c:v>
                </c:pt>
                <c:pt idx="954">
                  <c:v>100</c:v>
                </c:pt>
                <c:pt idx="955">
                  <c:v>30</c:v>
                </c:pt>
                <c:pt idx="956">
                  <c:v>90</c:v>
                </c:pt>
                <c:pt idx="957">
                  <c:v>90</c:v>
                </c:pt>
                <c:pt idx="958">
                  <c:v>40</c:v>
                </c:pt>
                <c:pt idx="959">
                  <c:v>50</c:v>
                </c:pt>
                <c:pt idx="960">
                  <c:v>90</c:v>
                </c:pt>
                <c:pt idx="961">
                  <c:v>70</c:v>
                </c:pt>
                <c:pt idx="962">
                  <c:v>110</c:v>
                </c:pt>
                <c:pt idx="963">
                  <c:v>70</c:v>
                </c:pt>
                <c:pt idx="964">
                  <c:v>20</c:v>
                </c:pt>
                <c:pt idx="965">
                  <c:v>10</c:v>
                </c:pt>
                <c:pt idx="966">
                  <c:v>60</c:v>
                </c:pt>
                <c:pt idx="967">
                  <c:v>60</c:v>
                </c:pt>
                <c:pt idx="968">
                  <c:v>10</c:v>
                </c:pt>
                <c:pt idx="969">
                  <c:v>70</c:v>
                </c:pt>
                <c:pt idx="970">
                  <c:v>50</c:v>
                </c:pt>
                <c:pt idx="971">
                  <c:v>20</c:v>
                </c:pt>
                <c:pt idx="972">
                  <c:v>100</c:v>
                </c:pt>
                <c:pt idx="973">
                  <c:v>30</c:v>
                </c:pt>
                <c:pt idx="974">
                  <c:v>30</c:v>
                </c:pt>
                <c:pt idx="975">
                  <c:v>40</c:v>
                </c:pt>
                <c:pt idx="976">
                  <c:v>40</c:v>
                </c:pt>
                <c:pt idx="977">
                  <c:v>100</c:v>
                </c:pt>
                <c:pt idx="978">
                  <c:v>20</c:v>
                </c:pt>
                <c:pt idx="979">
                  <c:v>20</c:v>
                </c:pt>
                <c:pt idx="980">
                  <c:v>20</c:v>
                </c:pt>
                <c:pt idx="981">
                  <c:v>10</c:v>
                </c:pt>
                <c:pt idx="982">
                  <c:v>60</c:v>
                </c:pt>
                <c:pt idx="983">
                  <c:v>80</c:v>
                </c:pt>
                <c:pt idx="984">
                  <c:v>20</c:v>
                </c:pt>
                <c:pt idx="985">
                  <c:v>90</c:v>
                </c:pt>
                <c:pt idx="986">
                  <c:v>30</c:v>
                </c:pt>
                <c:pt idx="987">
                  <c:v>20</c:v>
                </c:pt>
                <c:pt idx="988">
                  <c:v>40</c:v>
                </c:pt>
                <c:pt idx="989">
                  <c:v>10</c:v>
                </c:pt>
                <c:pt idx="990">
                  <c:v>0</c:v>
                </c:pt>
                <c:pt idx="991">
                  <c:v>60</c:v>
                </c:pt>
                <c:pt idx="992">
                  <c:v>80</c:v>
                </c:pt>
                <c:pt idx="993">
                  <c:v>50</c:v>
                </c:pt>
                <c:pt idx="994">
                  <c:v>10</c:v>
                </c:pt>
                <c:pt idx="995">
                  <c:v>20</c:v>
                </c:pt>
                <c:pt idx="996">
                  <c:v>10</c:v>
                </c:pt>
                <c:pt idx="997">
                  <c:v>20</c:v>
                </c:pt>
                <c:pt idx="998">
                  <c:v>30</c:v>
                </c:pt>
                <c:pt idx="999">
                  <c:v>70</c:v>
                </c:pt>
                <c:pt idx="1000">
                  <c:v>30</c:v>
                </c:pt>
                <c:pt idx="1001">
                  <c:v>40</c:v>
                </c:pt>
                <c:pt idx="1002">
                  <c:v>40</c:v>
                </c:pt>
                <c:pt idx="1003">
                  <c:v>30</c:v>
                </c:pt>
                <c:pt idx="1004">
                  <c:v>40</c:v>
                </c:pt>
                <c:pt idx="1005">
                  <c:v>20</c:v>
                </c:pt>
                <c:pt idx="1006">
                  <c:v>60</c:v>
                </c:pt>
                <c:pt idx="1007">
                  <c:v>60</c:v>
                </c:pt>
                <c:pt idx="1008">
                  <c:v>20</c:v>
                </c:pt>
                <c:pt idx="1009">
                  <c:v>0</c:v>
                </c:pt>
                <c:pt idx="1010">
                  <c:v>20</c:v>
                </c:pt>
                <c:pt idx="1011">
                  <c:v>30</c:v>
                </c:pt>
                <c:pt idx="1012">
                  <c:v>10</c:v>
                </c:pt>
                <c:pt idx="1013">
                  <c:v>40</c:v>
                </c:pt>
                <c:pt idx="1014">
                  <c:v>30</c:v>
                </c:pt>
                <c:pt idx="1015">
                  <c:v>20</c:v>
                </c:pt>
                <c:pt idx="1016">
                  <c:v>30</c:v>
                </c:pt>
                <c:pt idx="1017">
                  <c:v>10</c:v>
                </c:pt>
                <c:pt idx="1018">
                  <c:v>20</c:v>
                </c:pt>
                <c:pt idx="1019">
                  <c:v>10</c:v>
                </c:pt>
                <c:pt idx="1020">
                  <c:v>0</c:v>
                </c:pt>
                <c:pt idx="1021">
                  <c:v>30</c:v>
                </c:pt>
                <c:pt idx="1022">
                  <c:v>20</c:v>
                </c:pt>
                <c:pt idx="1023">
                  <c:v>10</c:v>
                </c:pt>
                <c:pt idx="1024">
                  <c:v>20</c:v>
                </c:pt>
                <c:pt idx="1025">
                  <c:v>10</c:v>
                </c:pt>
                <c:pt idx="1026">
                  <c:v>0</c:v>
                </c:pt>
                <c:pt idx="1027">
                  <c:v>20</c:v>
                </c:pt>
                <c:pt idx="1028">
                  <c:v>20</c:v>
                </c:pt>
                <c:pt idx="1029">
                  <c:v>10</c:v>
                </c:pt>
                <c:pt idx="1030">
                  <c:v>30</c:v>
                </c:pt>
                <c:pt idx="1031">
                  <c:v>0</c:v>
                </c:pt>
                <c:pt idx="1032">
                  <c:v>10</c:v>
                </c:pt>
                <c:pt idx="1033">
                  <c:v>20</c:v>
                </c:pt>
                <c:pt idx="1034">
                  <c:v>20</c:v>
                </c:pt>
                <c:pt idx="1035">
                  <c:v>40</c:v>
                </c:pt>
                <c:pt idx="1036">
                  <c:v>10</c:v>
                </c:pt>
                <c:pt idx="1037">
                  <c:v>10</c:v>
                </c:pt>
                <c:pt idx="1038">
                  <c:v>40</c:v>
                </c:pt>
                <c:pt idx="1039">
                  <c:v>0</c:v>
                </c:pt>
                <c:pt idx="1040">
                  <c:v>20</c:v>
                </c:pt>
                <c:pt idx="1041">
                  <c:v>0</c:v>
                </c:pt>
                <c:pt idx="1042">
                  <c:v>0</c:v>
                </c:pt>
                <c:pt idx="1043">
                  <c:v>10</c:v>
                </c:pt>
                <c:pt idx="1044">
                  <c:v>0</c:v>
                </c:pt>
                <c:pt idx="1045">
                  <c:v>0</c:v>
                </c:pt>
                <c:pt idx="1046">
                  <c:v>20</c:v>
                </c:pt>
                <c:pt idx="1047">
                  <c:v>20</c:v>
                </c:pt>
                <c:pt idx="1048">
                  <c:v>0</c:v>
                </c:pt>
                <c:pt idx="1049">
                  <c:v>10</c:v>
                </c:pt>
                <c:pt idx="1050">
                  <c:v>20</c:v>
                </c:pt>
                <c:pt idx="1051">
                  <c:v>10</c:v>
                </c:pt>
                <c:pt idx="1052">
                  <c:v>30</c:v>
                </c:pt>
                <c:pt idx="1053">
                  <c:v>0</c:v>
                </c:pt>
                <c:pt idx="1054">
                  <c:v>10</c:v>
                </c:pt>
                <c:pt idx="1055">
                  <c:v>10</c:v>
                </c:pt>
                <c:pt idx="1056">
                  <c:v>0</c:v>
                </c:pt>
                <c:pt idx="1057">
                  <c:v>10</c:v>
                </c:pt>
                <c:pt idx="1058">
                  <c:v>30</c:v>
                </c:pt>
                <c:pt idx="1059">
                  <c:v>30</c:v>
                </c:pt>
                <c:pt idx="1060">
                  <c:v>10</c:v>
                </c:pt>
                <c:pt idx="1061">
                  <c:v>0</c:v>
                </c:pt>
                <c:pt idx="1062">
                  <c:v>20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10</c:v>
                </c:pt>
                <c:pt idx="1070">
                  <c:v>10</c:v>
                </c:pt>
                <c:pt idx="1071">
                  <c:v>20</c:v>
                </c:pt>
                <c:pt idx="1072">
                  <c:v>10</c:v>
                </c:pt>
                <c:pt idx="1073">
                  <c:v>20</c:v>
                </c:pt>
                <c:pt idx="1074">
                  <c:v>10</c:v>
                </c:pt>
                <c:pt idx="1075">
                  <c:v>10</c:v>
                </c:pt>
                <c:pt idx="1076">
                  <c:v>10</c:v>
                </c:pt>
                <c:pt idx="1077">
                  <c:v>10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20</c:v>
                </c:pt>
                <c:pt idx="1082">
                  <c:v>10</c:v>
                </c:pt>
                <c:pt idx="1083">
                  <c:v>10</c:v>
                </c:pt>
                <c:pt idx="1084">
                  <c:v>20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20</c:v>
                </c:pt>
                <c:pt idx="1090">
                  <c:v>10</c:v>
                </c:pt>
                <c:pt idx="1091">
                  <c:v>10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10</c:v>
                </c:pt>
                <c:pt idx="1097">
                  <c:v>10</c:v>
                </c:pt>
                <c:pt idx="1098">
                  <c:v>30</c:v>
                </c:pt>
                <c:pt idx="1099">
                  <c:v>0</c:v>
                </c:pt>
                <c:pt idx="1100">
                  <c:v>20</c:v>
                </c:pt>
                <c:pt idx="1101">
                  <c:v>30</c:v>
                </c:pt>
                <c:pt idx="1102">
                  <c:v>10</c:v>
                </c:pt>
                <c:pt idx="1103">
                  <c:v>10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10</c:v>
                </c:pt>
                <c:pt idx="1109">
                  <c:v>20</c:v>
                </c:pt>
                <c:pt idx="1110">
                  <c:v>10</c:v>
                </c:pt>
                <c:pt idx="1111">
                  <c:v>10</c:v>
                </c:pt>
                <c:pt idx="1112">
                  <c:v>0</c:v>
                </c:pt>
                <c:pt idx="1113">
                  <c:v>0</c:v>
                </c:pt>
                <c:pt idx="1114">
                  <c:v>10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10</c:v>
                </c:pt>
                <c:pt idx="1120">
                  <c:v>50</c:v>
                </c:pt>
                <c:pt idx="1121">
                  <c:v>20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20</c:v>
                </c:pt>
                <c:pt idx="1126">
                  <c:v>20</c:v>
                </c:pt>
                <c:pt idx="1127">
                  <c:v>20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10</c:v>
                </c:pt>
                <c:pt idx="1133">
                  <c:v>10</c:v>
                </c:pt>
                <c:pt idx="1134">
                  <c:v>0</c:v>
                </c:pt>
                <c:pt idx="1135">
                  <c:v>10</c:v>
                </c:pt>
                <c:pt idx="1136">
                  <c:v>0</c:v>
                </c:pt>
                <c:pt idx="1137">
                  <c:v>0</c:v>
                </c:pt>
                <c:pt idx="1138">
                  <c:v>10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10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10</c:v>
                </c:pt>
                <c:pt idx="1150">
                  <c:v>10</c:v>
                </c:pt>
                <c:pt idx="1151">
                  <c:v>0</c:v>
                </c:pt>
                <c:pt idx="1152">
                  <c:v>0</c:v>
                </c:pt>
                <c:pt idx="1153">
                  <c:v>20</c:v>
                </c:pt>
                <c:pt idx="1154">
                  <c:v>10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10</c:v>
                </c:pt>
                <c:pt idx="1160">
                  <c:v>0</c:v>
                </c:pt>
                <c:pt idx="1161">
                  <c:v>10</c:v>
                </c:pt>
                <c:pt idx="1162">
                  <c:v>10</c:v>
                </c:pt>
                <c:pt idx="1163">
                  <c:v>20</c:v>
                </c:pt>
                <c:pt idx="1164">
                  <c:v>0</c:v>
                </c:pt>
                <c:pt idx="1165">
                  <c:v>20</c:v>
                </c:pt>
                <c:pt idx="1166">
                  <c:v>10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10</c:v>
                </c:pt>
                <c:pt idx="1174">
                  <c:v>0</c:v>
                </c:pt>
                <c:pt idx="1175">
                  <c:v>0</c:v>
                </c:pt>
                <c:pt idx="1176">
                  <c:v>20</c:v>
                </c:pt>
                <c:pt idx="1177">
                  <c:v>0</c:v>
                </c:pt>
                <c:pt idx="1178">
                  <c:v>0</c:v>
                </c:pt>
                <c:pt idx="1179">
                  <c:v>10</c:v>
                </c:pt>
                <c:pt idx="1180">
                  <c:v>0</c:v>
                </c:pt>
                <c:pt idx="1181">
                  <c:v>10</c:v>
                </c:pt>
                <c:pt idx="1182">
                  <c:v>0</c:v>
                </c:pt>
                <c:pt idx="1183">
                  <c:v>0</c:v>
                </c:pt>
                <c:pt idx="1184">
                  <c:v>10</c:v>
                </c:pt>
                <c:pt idx="1185">
                  <c:v>0</c:v>
                </c:pt>
                <c:pt idx="1186">
                  <c:v>0</c:v>
                </c:pt>
                <c:pt idx="1187">
                  <c:v>10</c:v>
                </c:pt>
                <c:pt idx="1188">
                  <c:v>0</c:v>
                </c:pt>
                <c:pt idx="1189">
                  <c:v>0</c:v>
                </c:pt>
                <c:pt idx="1190">
                  <c:v>10</c:v>
                </c:pt>
                <c:pt idx="1191">
                  <c:v>0</c:v>
                </c:pt>
                <c:pt idx="1192">
                  <c:v>10</c:v>
                </c:pt>
                <c:pt idx="1193">
                  <c:v>10</c:v>
                </c:pt>
                <c:pt idx="1194">
                  <c:v>10</c:v>
                </c:pt>
                <c:pt idx="1195">
                  <c:v>10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20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10</c:v>
                </c:pt>
                <c:pt idx="1210">
                  <c:v>0</c:v>
                </c:pt>
                <c:pt idx="1211">
                  <c:v>10</c:v>
                </c:pt>
                <c:pt idx="1212">
                  <c:v>20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10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20</c:v>
                </c:pt>
                <c:pt idx="1224">
                  <c:v>10</c:v>
                </c:pt>
                <c:pt idx="1225">
                  <c:v>10</c:v>
                </c:pt>
                <c:pt idx="1226">
                  <c:v>0</c:v>
                </c:pt>
                <c:pt idx="1227">
                  <c:v>10</c:v>
                </c:pt>
                <c:pt idx="1228">
                  <c:v>10</c:v>
                </c:pt>
                <c:pt idx="1229">
                  <c:v>0</c:v>
                </c:pt>
                <c:pt idx="1230">
                  <c:v>10</c:v>
                </c:pt>
                <c:pt idx="1231">
                  <c:v>0</c:v>
                </c:pt>
                <c:pt idx="1232">
                  <c:v>20</c:v>
                </c:pt>
                <c:pt idx="1233">
                  <c:v>10</c:v>
                </c:pt>
                <c:pt idx="1234">
                  <c:v>0</c:v>
                </c:pt>
                <c:pt idx="1235">
                  <c:v>0</c:v>
                </c:pt>
                <c:pt idx="1236">
                  <c:v>10</c:v>
                </c:pt>
                <c:pt idx="1237">
                  <c:v>20</c:v>
                </c:pt>
                <c:pt idx="1238">
                  <c:v>0</c:v>
                </c:pt>
                <c:pt idx="1239">
                  <c:v>0</c:v>
                </c:pt>
                <c:pt idx="1240">
                  <c:v>10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10</c:v>
                </c:pt>
                <c:pt idx="1250">
                  <c:v>0</c:v>
                </c:pt>
                <c:pt idx="1251">
                  <c:v>0</c:v>
                </c:pt>
                <c:pt idx="1252">
                  <c:v>10</c:v>
                </c:pt>
                <c:pt idx="1253">
                  <c:v>10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10</c:v>
                </c:pt>
                <c:pt idx="1258">
                  <c:v>10</c:v>
                </c:pt>
                <c:pt idx="1259">
                  <c:v>0</c:v>
                </c:pt>
                <c:pt idx="1260">
                  <c:v>10</c:v>
                </c:pt>
                <c:pt idx="1261">
                  <c:v>10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10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10</c:v>
                </c:pt>
                <c:pt idx="1270">
                  <c:v>10</c:v>
                </c:pt>
                <c:pt idx="1271">
                  <c:v>10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10</c:v>
                </c:pt>
                <c:pt idx="1281">
                  <c:v>0</c:v>
                </c:pt>
                <c:pt idx="1282">
                  <c:v>10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10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20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10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10</c:v>
                </c:pt>
                <c:pt idx="1307">
                  <c:v>10</c:v>
                </c:pt>
                <c:pt idx="1308">
                  <c:v>0</c:v>
                </c:pt>
                <c:pt idx="1309">
                  <c:v>0</c:v>
                </c:pt>
                <c:pt idx="1310">
                  <c:v>10</c:v>
                </c:pt>
                <c:pt idx="1311">
                  <c:v>10</c:v>
                </c:pt>
                <c:pt idx="1312">
                  <c:v>20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10</c:v>
                </c:pt>
                <c:pt idx="1319">
                  <c:v>0</c:v>
                </c:pt>
                <c:pt idx="1320">
                  <c:v>0</c:v>
                </c:pt>
                <c:pt idx="1321">
                  <c:v>10</c:v>
                </c:pt>
                <c:pt idx="1322">
                  <c:v>10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10</c:v>
                </c:pt>
                <c:pt idx="1333">
                  <c:v>0</c:v>
                </c:pt>
                <c:pt idx="1334">
                  <c:v>10</c:v>
                </c:pt>
                <c:pt idx="1335">
                  <c:v>0</c:v>
                </c:pt>
                <c:pt idx="1336">
                  <c:v>10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10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10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10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10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10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10</c:v>
                </c:pt>
                <c:pt idx="1384">
                  <c:v>0</c:v>
                </c:pt>
                <c:pt idx="1385">
                  <c:v>10</c:v>
                </c:pt>
                <c:pt idx="1386">
                  <c:v>0</c:v>
                </c:pt>
                <c:pt idx="1387">
                  <c:v>10</c:v>
                </c:pt>
                <c:pt idx="1388">
                  <c:v>0</c:v>
                </c:pt>
                <c:pt idx="1389">
                  <c:v>0</c:v>
                </c:pt>
                <c:pt idx="1390">
                  <c:v>20</c:v>
                </c:pt>
                <c:pt idx="1391">
                  <c:v>10</c:v>
                </c:pt>
                <c:pt idx="1392">
                  <c:v>0</c:v>
                </c:pt>
                <c:pt idx="1393">
                  <c:v>10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10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10</c:v>
                </c:pt>
                <c:pt idx="1405">
                  <c:v>0</c:v>
                </c:pt>
                <c:pt idx="1406">
                  <c:v>10</c:v>
                </c:pt>
                <c:pt idx="1407">
                  <c:v>0</c:v>
                </c:pt>
                <c:pt idx="1408">
                  <c:v>0</c:v>
                </c:pt>
                <c:pt idx="1409">
                  <c:v>10</c:v>
                </c:pt>
                <c:pt idx="1410">
                  <c:v>0</c:v>
                </c:pt>
                <c:pt idx="1411">
                  <c:v>10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10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10</c:v>
                </c:pt>
                <c:pt idx="1422">
                  <c:v>10</c:v>
                </c:pt>
                <c:pt idx="1423">
                  <c:v>10</c:v>
                </c:pt>
                <c:pt idx="1424">
                  <c:v>10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10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20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10</c:v>
                </c:pt>
                <c:pt idx="1452">
                  <c:v>0</c:v>
                </c:pt>
                <c:pt idx="1453">
                  <c:v>0</c:v>
                </c:pt>
                <c:pt idx="1454">
                  <c:v>10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10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20</c:v>
                </c:pt>
                <c:pt idx="1476">
                  <c:v>10</c:v>
                </c:pt>
                <c:pt idx="1477">
                  <c:v>0</c:v>
                </c:pt>
                <c:pt idx="1478">
                  <c:v>10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10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10</c:v>
                </c:pt>
                <c:pt idx="1497">
                  <c:v>0</c:v>
                </c:pt>
                <c:pt idx="1498">
                  <c:v>10</c:v>
                </c:pt>
                <c:pt idx="1499">
                  <c:v>0</c:v>
                </c:pt>
                <c:pt idx="1500">
                  <c:v>0</c:v>
                </c:pt>
                <c:pt idx="1501">
                  <c:v>20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10</c:v>
                </c:pt>
                <c:pt idx="1511">
                  <c:v>10</c:v>
                </c:pt>
                <c:pt idx="1512">
                  <c:v>0</c:v>
                </c:pt>
                <c:pt idx="1513">
                  <c:v>20</c:v>
                </c:pt>
                <c:pt idx="1514">
                  <c:v>10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10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10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10</c:v>
                </c:pt>
                <c:pt idx="1536">
                  <c:v>10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10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10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10</c:v>
                </c:pt>
                <c:pt idx="1550">
                  <c:v>10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10</c:v>
                </c:pt>
                <c:pt idx="1555">
                  <c:v>0</c:v>
                </c:pt>
                <c:pt idx="1556">
                  <c:v>0</c:v>
                </c:pt>
                <c:pt idx="1557">
                  <c:v>10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10</c:v>
                </c:pt>
                <c:pt idx="1563">
                  <c:v>0</c:v>
                </c:pt>
                <c:pt idx="1564">
                  <c:v>10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10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10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10</c:v>
                </c:pt>
                <c:pt idx="1578">
                  <c:v>10</c:v>
                </c:pt>
                <c:pt idx="1579">
                  <c:v>10</c:v>
                </c:pt>
                <c:pt idx="1580">
                  <c:v>0</c:v>
                </c:pt>
                <c:pt idx="1581">
                  <c:v>0</c:v>
                </c:pt>
                <c:pt idx="1582">
                  <c:v>10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10</c:v>
                </c:pt>
                <c:pt idx="1591">
                  <c:v>0</c:v>
                </c:pt>
                <c:pt idx="1592">
                  <c:v>0</c:v>
                </c:pt>
                <c:pt idx="1593">
                  <c:v>10</c:v>
                </c:pt>
                <c:pt idx="1594">
                  <c:v>0</c:v>
                </c:pt>
                <c:pt idx="1595">
                  <c:v>0</c:v>
                </c:pt>
                <c:pt idx="1596">
                  <c:v>10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10</c:v>
                </c:pt>
                <c:pt idx="1610">
                  <c:v>10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20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10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10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10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10</c:v>
                </c:pt>
                <c:pt idx="1671">
                  <c:v>0</c:v>
                </c:pt>
                <c:pt idx="1672">
                  <c:v>10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20</c:v>
                </c:pt>
                <c:pt idx="1688">
                  <c:v>0</c:v>
                </c:pt>
                <c:pt idx="1689">
                  <c:v>0</c:v>
                </c:pt>
                <c:pt idx="1690">
                  <c:v>10</c:v>
                </c:pt>
                <c:pt idx="1691">
                  <c:v>0</c:v>
                </c:pt>
                <c:pt idx="1692">
                  <c:v>0</c:v>
                </c:pt>
                <c:pt idx="1693">
                  <c:v>10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10</c:v>
                </c:pt>
                <c:pt idx="1705">
                  <c:v>10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10</c:v>
                </c:pt>
                <c:pt idx="1712">
                  <c:v>10</c:v>
                </c:pt>
                <c:pt idx="1713">
                  <c:v>10</c:v>
                </c:pt>
                <c:pt idx="1714">
                  <c:v>0</c:v>
                </c:pt>
                <c:pt idx="1715">
                  <c:v>0</c:v>
                </c:pt>
                <c:pt idx="1716">
                  <c:v>10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10</c:v>
                </c:pt>
                <c:pt idx="1722">
                  <c:v>0</c:v>
                </c:pt>
                <c:pt idx="1723">
                  <c:v>10</c:v>
                </c:pt>
                <c:pt idx="1724">
                  <c:v>10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10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20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10</c:v>
                </c:pt>
                <c:pt idx="1753">
                  <c:v>0</c:v>
                </c:pt>
                <c:pt idx="1754">
                  <c:v>0</c:v>
                </c:pt>
                <c:pt idx="1755">
                  <c:v>10</c:v>
                </c:pt>
                <c:pt idx="1756">
                  <c:v>0</c:v>
                </c:pt>
                <c:pt idx="1757">
                  <c:v>10</c:v>
                </c:pt>
                <c:pt idx="1758">
                  <c:v>0</c:v>
                </c:pt>
                <c:pt idx="1759">
                  <c:v>10</c:v>
                </c:pt>
                <c:pt idx="1760">
                  <c:v>0</c:v>
                </c:pt>
                <c:pt idx="1761">
                  <c:v>20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10</c:v>
                </c:pt>
                <c:pt idx="1768">
                  <c:v>10</c:v>
                </c:pt>
                <c:pt idx="1769">
                  <c:v>0</c:v>
                </c:pt>
                <c:pt idx="1770">
                  <c:v>10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10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20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10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10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20</c:v>
                </c:pt>
                <c:pt idx="1823">
                  <c:v>10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10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20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10</c:v>
                </c:pt>
                <c:pt idx="1838">
                  <c:v>10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10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20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10</c:v>
                </c:pt>
                <c:pt idx="1856">
                  <c:v>0</c:v>
                </c:pt>
                <c:pt idx="1857">
                  <c:v>10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10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10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10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10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10</c:v>
                </c:pt>
                <c:pt idx="1890">
                  <c:v>10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10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10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10</c:v>
                </c:pt>
                <c:pt idx="1960">
                  <c:v>0</c:v>
                </c:pt>
                <c:pt idx="1961">
                  <c:v>0</c:v>
                </c:pt>
                <c:pt idx="1962">
                  <c:v>10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10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10</c:v>
                </c:pt>
                <c:pt idx="1973">
                  <c:v>10</c:v>
                </c:pt>
                <c:pt idx="1974">
                  <c:v>10</c:v>
                </c:pt>
                <c:pt idx="1975">
                  <c:v>10</c:v>
                </c:pt>
                <c:pt idx="1976">
                  <c:v>0</c:v>
                </c:pt>
                <c:pt idx="1977">
                  <c:v>0</c:v>
                </c:pt>
                <c:pt idx="1978">
                  <c:v>10</c:v>
                </c:pt>
                <c:pt idx="1979">
                  <c:v>10</c:v>
                </c:pt>
                <c:pt idx="1980">
                  <c:v>0</c:v>
                </c:pt>
                <c:pt idx="1981">
                  <c:v>0</c:v>
                </c:pt>
                <c:pt idx="1982">
                  <c:v>10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10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10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10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10</c:v>
                </c:pt>
                <c:pt idx="2008">
                  <c:v>10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10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10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10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10</c:v>
                </c:pt>
                <c:pt idx="2065">
                  <c:v>0</c:v>
                </c:pt>
                <c:pt idx="2066">
                  <c:v>10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10</c:v>
                </c:pt>
                <c:pt idx="2071">
                  <c:v>10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10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10</c:v>
                </c:pt>
                <c:pt idx="2087">
                  <c:v>0</c:v>
                </c:pt>
                <c:pt idx="2088">
                  <c:v>10</c:v>
                </c:pt>
                <c:pt idx="2089">
                  <c:v>0</c:v>
                </c:pt>
                <c:pt idx="2090">
                  <c:v>0</c:v>
                </c:pt>
                <c:pt idx="2091">
                  <c:v>10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10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10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10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10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10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10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10</c:v>
                </c:pt>
                <c:pt idx="2185">
                  <c:v>10</c:v>
                </c:pt>
                <c:pt idx="2186">
                  <c:v>0</c:v>
                </c:pt>
                <c:pt idx="2187">
                  <c:v>0</c:v>
                </c:pt>
                <c:pt idx="2188">
                  <c:v>10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10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10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10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10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10</c:v>
                </c:pt>
                <c:pt idx="2235">
                  <c:v>10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10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10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10</c:v>
                </c:pt>
                <c:pt idx="2297">
                  <c:v>0</c:v>
                </c:pt>
                <c:pt idx="2298">
                  <c:v>10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10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10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10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10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10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10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10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10</c:v>
                </c:pt>
                <c:pt idx="2380">
                  <c:v>0</c:v>
                </c:pt>
                <c:pt idx="2381">
                  <c:v>0</c:v>
                </c:pt>
                <c:pt idx="2382">
                  <c:v>10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10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10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10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10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10</c:v>
                </c:pt>
                <c:pt idx="2458">
                  <c:v>0</c:v>
                </c:pt>
                <c:pt idx="2459">
                  <c:v>10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10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10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10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10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10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10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10</c:v>
                </c:pt>
                <c:pt idx="2618">
                  <c:v>10</c:v>
                </c:pt>
                <c:pt idx="2619">
                  <c:v>0</c:v>
                </c:pt>
                <c:pt idx="2620">
                  <c:v>10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10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10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10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10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10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10</c:v>
                </c:pt>
                <c:pt idx="2723">
                  <c:v>10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10</c:v>
                </c:pt>
                <c:pt idx="2739">
                  <c:v>10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10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10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10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10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10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10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10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10</c:v>
                </c:pt>
                <c:pt idx="3270">
                  <c:v>0</c:v>
                </c:pt>
                <c:pt idx="3271">
                  <c:v>10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10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10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10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10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10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10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10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10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10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10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10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10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20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10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10</c:v>
                </c:pt>
                <c:pt idx="3732">
                  <c:v>10</c:v>
                </c:pt>
                <c:pt idx="3733">
                  <c:v>0</c:v>
                </c:pt>
                <c:pt idx="3734">
                  <c:v>10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10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10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10</c:v>
                </c:pt>
                <c:pt idx="3782">
                  <c:v>0</c:v>
                </c:pt>
                <c:pt idx="3783">
                  <c:v>10</c:v>
                </c:pt>
                <c:pt idx="3784">
                  <c:v>10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10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10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10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10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10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10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10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10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10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10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10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10</c:v>
                </c:pt>
                <c:pt idx="3928">
                  <c:v>0</c:v>
                </c:pt>
                <c:pt idx="3929">
                  <c:v>0</c:v>
                </c:pt>
                <c:pt idx="3930">
                  <c:v>10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10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10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10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10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10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10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10</c:v>
                </c:pt>
                <c:pt idx="4006">
                  <c:v>0</c:v>
                </c:pt>
                <c:pt idx="4007">
                  <c:v>0</c:v>
                </c:pt>
                <c:pt idx="4008">
                  <c:v>10</c:v>
                </c:pt>
                <c:pt idx="4009">
                  <c:v>10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10</c:v>
                </c:pt>
                <c:pt idx="4018">
                  <c:v>0</c:v>
                </c:pt>
                <c:pt idx="4019">
                  <c:v>0</c:v>
                </c:pt>
                <c:pt idx="4020">
                  <c:v>10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10</c:v>
                </c:pt>
                <c:pt idx="4025">
                  <c:v>10</c:v>
                </c:pt>
                <c:pt idx="4026">
                  <c:v>10</c:v>
                </c:pt>
                <c:pt idx="4027">
                  <c:v>10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10</c:v>
                </c:pt>
                <c:pt idx="4033">
                  <c:v>20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20</c:v>
                </c:pt>
                <c:pt idx="4038">
                  <c:v>20</c:v>
                </c:pt>
                <c:pt idx="4039">
                  <c:v>10</c:v>
                </c:pt>
                <c:pt idx="4040">
                  <c:v>10</c:v>
                </c:pt>
                <c:pt idx="4041">
                  <c:v>10</c:v>
                </c:pt>
                <c:pt idx="4042">
                  <c:v>10</c:v>
                </c:pt>
                <c:pt idx="4043">
                  <c:v>20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10</c:v>
                </c:pt>
                <c:pt idx="4048">
                  <c:v>0</c:v>
                </c:pt>
                <c:pt idx="4049">
                  <c:v>0</c:v>
                </c:pt>
                <c:pt idx="4050">
                  <c:v>10</c:v>
                </c:pt>
                <c:pt idx="4051">
                  <c:v>10</c:v>
                </c:pt>
                <c:pt idx="4052">
                  <c:v>0</c:v>
                </c:pt>
                <c:pt idx="4053">
                  <c:v>20</c:v>
                </c:pt>
                <c:pt idx="4054">
                  <c:v>20</c:v>
                </c:pt>
                <c:pt idx="4055">
                  <c:v>20</c:v>
                </c:pt>
                <c:pt idx="4056">
                  <c:v>10</c:v>
                </c:pt>
                <c:pt idx="4057">
                  <c:v>0</c:v>
                </c:pt>
                <c:pt idx="4058">
                  <c:v>10</c:v>
                </c:pt>
                <c:pt idx="4059">
                  <c:v>0</c:v>
                </c:pt>
                <c:pt idx="4060">
                  <c:v>0</c:v>
                </c:pt>
                <c:pt idx="4061">
                  <c:v>10</c:v>
                </c:pt>
                <c:pt idx="4062">
                  <c:v>10</c:v>
                </c:pt>
                <c:pt idx="4063">
                  <c:v>30</c:v>
                </c:pt>
                <c:pt idx="4064">
                  <c:v>10</c:v>
                </c:pt>
                <c:pt idx="4065">
                  <c:v>0</c:v>
                </c:pt>
                <c:pt idx="4066">
                  <c:v>10</c:v>
                </c:pt>
                <c:pt idx="4067">
                  <c:v>20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20</c:v>
                </c:pt>
                <c:pt idx="4074">
                  <c:v>0</c:v>
                </c:pt>
                <c:pt idx="4075">
                  <c:v>10</c:v>
                </c:pt>
                <c:pt idx="4076">
                  <c:v>10</c:v>
                </c:pt>
                <c:pt idx="4077">
                  <c:v>10</c:v>
                </c:pt>
                <c:pt idx="4078">
                  <c:v>10</c:v>
                </c:pt>
                <c:pt idx="4079">
                  <c:v>20</c:v>
                </c:pt>
                <c:pt idx="4080">
                  <c:v>20</c:v>
                </c:pt>
                <c:pt idx="4081">
                  <c:v>0</c:v>
                </c:pt>
                <c:pt idx="4082">
                  <c:v>0</c:v>
                </c:pt>
                <c:pt idx="4083">
                  <c:v>10</c:v>
                </c:pt>
                <c:pt idx="4084">
                  <c:v>0</c:v>
                </c:pt>
                <c:pt idx="4085">
                  <c:v>20</c:v>
                </c:pt>
                <c:pt idx="4086">
                  <c:v>10</c:v>
                </c:pt>
                <c:pt idx="4087">
                  <c:v>20</c:v>
                </c:pt>
                <c:pt idx="4088">
                  <c:v>10</c:v>
                </c:pt>
                <c:pt idx="4089">
                  <c:v>0</c:v>
                </c:pt>
                <c:pt idx="4090">
                  <c:v>10</c:v>
                </c:pt>
                <c:pt idx="4091">
                  <c:v>10</c:v>
                </c:pt>
                <c:pt idx="4092">
                  <c:v>0</c:v>
                </c:pt>
                <c:pt idx="4093">
                  <c:v>0</c:v>
                </c:pt>
                <c:pt idx="4094">
                  <c:v>20</c:v>
                </c:pt>
                <c:pt idx="4095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ot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Feuil1!$E$7:$E$4102</c:f>
              <c:numCache>
                <c:formatCode>General</c:formatCode>
                <c:ptCount val="4096"/>
                <c:pt idx="0">
                  <c:v>0</c:v>
                </c:pt>
                <c:pt idx="1">
                  <c:v>3.2</c:v>
                </c:pt>
                <c:pt idx="2">
                  <c:v>6.4</c:v>
                </c:pt>
                <c:pt idx="3">
                  <c:v>9.6000000000000014</c:v>
                </c:pt>
                <c:pt idx="4">
                  <c:v>12.8</c:v>
                </c:pt>
                <c:pt idx="5">
                  <c:v>16</c:v>
                </c:pt>
                <c:pt idx="6">
                  <c:v>19.200000000000003</c:v>
                </c:pt>
                <c:pt idx="7">
                  <c:v>22.400000000000002</c:v>
                </c:pt>
                <c:pt idx="8">
                  <c:v>25.6</c:v>
                </c:pt>
                <c:pt idx="9">
                  <c:v>28.8</c:v>
                </c:pt>
                <c:pt idx="10">
                  <c:v>32</c:v>
                </c:pt>
                <c:pt idx="11">
                  <c:v>35.200000000000003</c:v>
                </c:pt>
                <c:pt idx="12">
                  <c:v>38.400000000000006</c:v>
                </c:pt>
                <c:pt idx="13">
                  <c:v>41.6</c:v>
                </c:pt>
                <c:pt idx="14">
                  <c:v>44.800000000000004</c:v>
                </c:pt>
                <c:pt idx="15">
                  <c:v>48</c:v>
                </c:pt>
                <c:pt idx="16">
                  <c:v>51.2</c:v>
                </c:pt>
                <c:pt idx="17">
                  <c:v>54.400000000000006</c:v>
                </c:pt>
                <c:pt idx="18">
                  <c:v>57.6</c:v>
                </c:pt>
                <c:pt idx="19">
                  <c:v>60.800000000000004</c:v>
                </c:pt>
                <c:pt idx="20">
                  <c:v>64</c:v>
                </c:pt>
                <c:pt idx="21">
                  <c:v>67.2</c:v>
                </c:pt>
                <c:pt idx="22">
                  <c:v>70.400000000000006</c:v>
                </c:pt>
                <c:pt idx="23">
                  <c:v>73.600000000000009</c:v>
                </c:pt>
                <c:pt idx="24">
                  <c:v>76.800000000000011</c:v>
                </c:pt>
                <c:pt idx="25">
                  <c:v>80</c:v>
                </c:pt>
                <c:pt idx="26">
                  <c:v>83.2</c:v>
                </c:pt>
                <c:pt idx="27">
                  <c:v>86.4</c:v>
                </c:pt>
                <c:pt idx="28">
                  <c:v>89.600000000000009</c:v>
                </c:pt>
                <c:pt idx="29">
                  <c:v>92.800000000000011</c:v>
                </c:pt>
                <c:pt idx="30">
                  <c:v>96</c:v>
                </c:pt>
                <c:pt idx="31">
                  <c:v>99.2</c:v>
                </c:pt>
                <c:pt idx="32">
                  <c:v>102.4</c:v>
                </c:pt>
                <c:pt idx="33">
                  <c:v>105.60000000000001</c:v>
                </c:pt>
                <c:pt idx="34">
                  <c:v>108.80000000000001</c:v>
                </c:pt>
                <c:pt idx="35">
                  <c:v>112</c:v>
                </c:pt>
                <c:pt idx="36">
                  <c:v>115.2</c:v>
                </c:pt>
                <c:pt idx="37">
                  <c:v>118.4</c:v>
                </c:pt>
                <c:pt idx="38">
                  <c:v>121.60000000000001</c:v>
                </c:pt>
                <c:pt idx="39">
                  <c:v>124.80000000000001</c:v>
                </c:pt>
                <c:pt idx="40">
                  <c:v>128</c:v>
                </c:pt>
                <c:pt idx="41">
                  <c:v>131.20000000000002</c:v>
                </c:pt>
                <c:pt idx="42">
                  <c:v>134.4</c:v>
                </c:pt>
                <c:pt idx="43">
                  <c:v>137.6</c:v>
                </c:pt>
                <c:pt idx="44">
                  <c:v>140.80000000000001</c:v>
                </c:pt>
                <c:pt idx="45">
                  <c:v>144</c:v>
                </c:pt>
                <c:pt idx="46">
                  <c:v>147.20000000000002</c:v>
                </c:pt>
                <c:pt idx="47">
                  <c:v>150.4</c:v>
                </c:pt>
                <c:pt idx="48">
                  <c:v>153.60000000000002</c:v>
                </c:pt>
                <c:pt idx="49">
                  <c:v>156.80000000000001</c:v>
                </c:pt>
                <c:pt idx="50">
                  <c:v>160</c:v>
                </c:pt>
                <c:pt idx="51">
                  <c:v>163.20000000000002</c:v>
                </c:pt>
                <c:pt idx="52">
                  <c:v>166.4</c:v>
                </c:pt>
                <c:pt idx="53">
                  <c:v>169.60000000000002</c:v>
                </c:pt>
                <c:pt idx="54">
                  <c:v>172.8</c:v>
                </c:pt>
                <c:pt idx="55">
                  <c:v>176</c:v>
                </c:pt>
                <c:pt idx="56">
                  <c:v>179.20000000000002</c:v>
                </c:pt>
                <c:pt idx="57">
                  <c:v>182.4</c:v>
                </c:pt>
                <c:pt idx="58">
                  <c:v>185.60000000000002</c:v>
                </c:pt>
                <c:pt idx="59">
                  <c:v>188.8</c:v>
                </c:pt>
                <c:pt idx="60">
                  <c:v>192</c:v>
                </c:pt>
                <c:pt idx="61">
                  <c:v>195.20000000000002</c:v>
                </c:pt>
                <c:pt idx="62">
                  <c:v>198.4</c:v>
                </c:pt>
                <c:pt idx="63">
                  <c:v>201.60000000000002</c:v>
                </c:pt>
                <c:pt idx="64">
                  <c:v>204.8</c:v>
                </c:pt>
                <c:pt idx="65">
                  <c:v>208</c:v>
                </c:pt>
                <c:pt idx="66">
                  <c:v>211.20000000000002</c:v>
                </c:pt>
                <c:pt idx="67">
                  <c:v>214.4</c:v>
                </c:pt>
                <c:pt idx="68">
                  <c:v>217.60000000000002</c:v>
                </c:pt>
                <c:pt idx="69">
                  <c:v>220.8</c:v>
                </c:pt>
                <c:pt idx="70">
                  <c:v>224</c:v>
                </c:pt>
                <c:pt idx="71">
                  <c:v>227.20000000000002</c:v>
                </c:pt>
                <c:pt idx="72">
                  <c:v>230.4</c:v>
                </c:pt>
                <c:pt idx="73">
                  <c:v>233.60000000000002</c:v>
                </c:pt>
                <c:pt idx="74">
                  <c:v>236.8</c:v>
                </c:pt>
                <c:pt idx="75">
                  <c:v>240</c:v>
                </c:pt>
                <c:pt idx="76">
                  <c:v>243.20000000000002</c:v>
                </c:pt>
                <c:pt idx="77">
                  <c:v>246.4</c:v>
                </c:pt>
                <c:pt idx="78">
                  <c:v>249.60000000000002</c:v>
                </c:pt>
                <c:pt idx="79">
                  <c:v>252.8</c:v>
                </c:pt>
                <c:pt idx="80">
                  <c:v>256</c:v>
                </c:pt>
                <c:pt idx="81">
                  <c:v>259.2</c:v>
                </c:pt>
                <c:pt idx="82">
                  <c:v>262.40000000000003</c:v>
                </c:pt>
                <c:pt idx="83">
                  <c:v>265.60000000000002</c:v>
                </c:pt>
                <c:pt idx="84">
                  <c:v>268.8</c:v>
                </c:pt>
                <c:pt idx="85">
                  <c:v>272</c:v>
                </c:pt>
                <c:pt idx="86">
                  <c:v>275.2</c:v>
                </c:pt>
                <c:pt idx="87">
                  <c:v>278.40000000000003</c:v>
                </c:pt>
                <c:pt idx="88">
                  <c:v>281.60000000000002</c:v>
                </c:pt>
                <c:pt idx="89">
                  <c:v>284.8</c:v>
                </c:pt>
                <c:pt idx="90">
                  <c:v>288</c:v>
                </c:pt>
                <c:pt idx="91">
                  <c:v>291.2</c:v>
                </c:pt>
                <c:pt idx="92">
                  <c:v>294.40000000000003</c:v>
                </c:pt>
                <c:pt idx="93">
                  <c:v>297.60000000000002</c:v>
                </c:pt>
                <c:pt idx="94">
                  <c:v>300.8</c:v>
                </c:pt>
                <c:pt idx="95">
                  <c:v>304</c:v>
                </c:pt>
                <c:pt idx="96">
                  <c:v>307.20000000000005</c:v>
                </c:pt>
                <c:pt idx="97">
                  <c:v>310.40000000000003</c:v>
                </c:pt>
                <c:pt idx="98">
                  <c:v>313.60000000000002</c:v>
                </c:pt>
                <c:pt idx="99">
                  <c:v>316.8</c:v>
                </c:pt>
                <c:pt idx="100">
                  <c:v>320</c:v>
                </c:pt>
                <c:pt idx="101">
                  <c:v>323.20000000000005</c:v>
                </c:pt>
                <c:pt idx="102">
                  <c:v>326.40000000000003</c:v>
                </c:pt>
                <c:pt idx="103">
                  <c:v>329.6</c:v>
                </c:pt>
                <c:pt idx="104">
                  <c:v>332.8</c:v>
                </c:pt>
                <c:pt idx="105">
                  <c:v>336</c:v>
                </c:pt>
                <c:pt idx="106">
                  <c:v>339.20000000000005</c:v>
                </c:pt>
                <c:pt idx="107">
                  <c:v>342.40000000000003</c:v>
                </c:pt>
                <c:pt idx="108">
                  <c:v>345.6</c:v>
                </c:pt>
                <c:pt idx="109">
                  <c:v>348.8</c:v>
                </c:pt>
                <c:pt idx="110">
                  <c:v>352</c:v>
                </c:pt>
                <c:pt idx="111">
                  <c:v>355.20000000000005</c:v>
                </c:pt>
                <c:pt idx="112">
                  <c:v>358.40000000000003</c:v>
                </c:pt>
                <c:pt idx="113">
                  <c:v>361.6</c:v>
                </c:pt>
                <c:pt idx="114">
                  <c:v>364.8</c:v>
                </c:pt>
                <c:pt idx="115">
                  <c:v>368</c:v>
                </c:pt>
                <c:pt idx="116">
                  <c:v>371.20000000000005</c:v>
                </c:pt>
                <c:pt idx="117">
                  <c:v>374.40000000000003</c:v>
                </c:pt>
                <c:pt idx="118">
                  <c:v>377.6</c:v>
                </c:pt>
                <c:pt idx="119">
                  <c:v>380.8</c:v>
                </c:pt>
                <c:pt idx="120">
                  <c:v>384</c:v>
                </c:pt>
                <c:pt idx="121">
                  <c:v>387.20000000000005</c:v>
                </c:pt>
                <c:pt idx="122">
                  <c:v>390.40000000000003</c:v>
                </c:pt>
                <c:pt idx="123">
                  <c:v>393.6</c:v>
                </c:pt>
                <c:pt idx="124">
                  <c:v>396.8</c:v>
                </c:pt>
                <c:pt idx="125">
                  <c:v>400</c:v>
                </c:pt>
                <c:pt idx="126">
                  <c:v>403.20000000000005</c:v>
                </c:pt>
                <c:pt idx="127">
                  <c:v>406.40000000000003</c:v>
                </c:pt>
                <c:pt idx="128">
                  <c:v>409.6</c:v>
                </c:pt>
                <c:pt idx="129">
                  <c:v>412.8</c:v>
                </c:pt>
                <c:pt idx="130">
                  <c:v>416</c:v>
                </c:pt>
                <c:pt idx="131">
                  <c:v>419.20000000000005</c:v>
                </c:pt>
                <c:pt idx="132">
                  <c:v>422.40000000000003</c:v>
                </c:pt>
                <c:pt idx="133">
                  <c:v>425.6</c:v>
                </c:pt>
                <c:pt idx="134">
                  <c:v>428.8</c:v>
                </c:pt>
                <c:pt idx="135">
                  <c:v>432</c:v>
                </c:pt>
                <c:pt idx="136">
                  <c:v>435.20000000000005</c:v>
                </c:pt>
                <c:pt idx="137">
                  <c:v>438.40000000000003</c:v>
                </c:pt>
                <c:pt idx="138">
                  <c:v>441.6</c:v>
                </c:pt>
                <c:pt idx="139">
                  <c:v>444.8</c:v>
                </c:pt>
                <c:pt idx="140">
                  <c:v>448</c:v>
                </c:pt>
                <c:pt idx="141">
                  <c:v>451.20000000000005</c:v>
                </c:pt>
                <c:pt idx="142">
                  <c:v>454.40000000000003</c:v>
                </c:pt>
                <c:pt idx="143">
                  <c:v>457.6</c:v>
                </c:pt>
                <c:pt idx="144">
                  <c:v>460.8</c:v>
                </c:pt>
                <c:pt idx="145">
                  <c:v>464</c:v>
                </c:pt>
                <c:pt idx="146">
                  <c:v>467.20000000000005</c:v>
                </c:pt>
                <c:pt idx="147">
                  <c:v>470.40000000000003</c:v>
                </c:pt>
                <c:pt idx="148">
                  <c:v>473.6</c:v>
                </c:pt>
                <c:pt idx="149">
                  <c:v>476.8</c:v>
                </c:pt>
                <c:pt idx="150">
                  <c:v>480</c:v>
                </c:pt>
                <c:pt idx="151">
                  <c:v>483.20000000000005</c:v>
                </c:pt>
                <c:pt idx="152">
                  <c:v>486.40000000000003</c:v>
                </c:pt>
                <c:pt idx="153">
                  <c:v>489.6</c:v>
                </c:pt>
                <c:pt idx="154">
                  <c:v>492.8</c:v>
                </c:pt>
                <c:pt idx="155">
                  <c:v>496</c:v>
                </c:pt>
                <c:pt idx="156">
                  <c:v>499.20000000000005</c:v>
                </c:pt>
                <c:pt idx="157">
                  <c:v>502.40000000000003</c:v>
                </c:pt>
                <c:pt idx="158">
                  <c:v>505.6</c:v>
                </c:pt>
                <c:pt idx="159">
                  <c:v>508.8</c:v>
                </c:pt>
                <c:pt idx="160">
                  <c:v>512</c:v>
                </c:pt>
                <c:pt idx="161">
                  <c:v>515.20000000000005</c:v>
                </c:pt>
                <c:pt idx="162">
                  <c:v>518.4</c:v>
                </c:pt>
                <c:pt idx="163">
                  <c:v>521.6</c:v>
                </c:pt>
                <c:pt idx="164">
                  <c:v>524.80000000000007</c:v>
                </c:pt>
                <c:pt idx="165">
                  <c:v>528</c:v>
                </c:pt>
                <c:pt idx="166">
                  <c:v>531.20000000000005</c:v>
                </c:pt>
                <c:pt idx="167">
                  <c:v>534.4</c:v>
                </c:pt>
                <c:pt idx="168">
                  <c:v>537.6</c:v>
                </c:pt>
                <c:pt idx="169">
                  <c:v>540.80000000000007</c:v>
                </c:pt>
                <c:pt idx="170">
                  <c:v>544</c:v>
                </c:pt>
                <c:pt idx="171">
                  <c:v>547.20000000000005</c:v>
                </c:pt>
                <c:pt idx="172">
                  <c:v>550.4</c:v>
                </c:pt>
                <c:pt idx="173">
                  <c:v>553.6</c:v>
                </c:pt>
                <c:pt idx="174">
                  <c:v>556.80000000000007</c:v>
                </c:pt>
                <c:pt idx="175">
                  <c:v>560</c:v>
                </c:pt>
                <c:pt idx="176">
                  <c:v>563.20000000000005</c:v>
                </c:pt>
                <c:pt idx="177">
                  <c:v>566.4</c:v>
                </c:pt>
                <c:pt idx="178">
                  <c:v>569.6</c:v>
                </c:pt>
                <c:pt idx="179">
                  <c:v>572.80000000000007</c:v>
                </c:pt>
                <c:pt idx="180">
                  <c:v>576</c:v>
                </c:pt>
                <c:pt idx="181">
                  <c:v>579.20000000000005</c:v>
                </c:pt>
                <c:pt idx="182">
                  <c:v>582.4</c:v>
                </c:pt>
                <c:pt idx="183">
                  <c:v>585.6</c:v>
                </c:pt>
                <c:pt idx="184">
                  <c:v>588.80000000000007</c:v>
                </c:pt>
                <c:pt idx="185">
                  <c:v>592</c:v>
                </c:pt>
                <c:pt idx="186">
                  <c:v>595.20000000000005</c:v>
                </c:pt>
                <c:pt idx="187">
                  <c:v>598.4</c:v>
                </c:pt>
                <c:pt idx="188">
                  <c:v>601.6</c:v>
                </c:pt>
                <c:pt idx="189">
                  <c:v>604.80000000000007</c:v>
                </c:pt>
                <c:pt idx="190">
                  <c:v>608</c:v>
                </c:pt>
                <c:pt idx="191">
                  <c:v>611.20000000000005</c:v>
                </c:pt>
                <c:pt idx="192">
                  <c:v>614.40000000000009</c:v>
                </c:pt>
                <c:pt idx="193">
                  <c:v>617.6</c:v>
                </c:pt>
                <c:pt idx="194">
                  <c:v>620.80000000000007</c:v>
                </c:pt>
                <c:pt idx="195">
                  <c:v>624</c:v>
                </c:pt>
                <c:pt idx="196">
                  <c:v>627.20000000000005</c:v>
                </c:pt>
                <c:pt idx="197">
                  <c:v>630.40000000000009</c:v>
                </c:pt>
                <c:pt idx="198">
                  <c:v>633.6</c:v>
                </c:pt>
                <c:pt idx="199">
                  <c:v>636.80000000000007</c:v>
                </c:pt>
                <c:pt idx="200">
                  <c:v>640</c:v>
                </c:pt>
                <c:pt idx="201">
                  <c:v>643.20000000000005</c:v>
                </c:pt>
                <c:pt idx="202">
                  <c:v>646.40000000000009</c:v>
                </c:pt>
                <c:pt idx="203">
                  <c:v>649.6</c:v>
                </c:pt>
                <c:pt idx="204">
                  <c:v>652.80000000000007</c:v>
                </c:pt>
                <c:pt idx="205">
                  <c:v>656</c:v>
                </c:pt>
                <c:pt idx="206">
                  <c:v>659.2</c:v>
                </c:pt>
                <c:pt idx="207">
                  <c:v>662.40000000000009</c:v>
                </c:pt>
                <c:pt idx="208">
                  <c:v>665.6</c:v>
                </c:pt>
                <c:pt idx="209">
                  <c:v>668.80000000000007</c:v>
                </c:pt>
                <c:pt idx="210">
                  <c:v>672</c:v>
                </c:pt>
                <c:pt idx="211">
                  <c:v>675.2</c:v>
                </c:pt>
                <c:pt idx="212">
                  <c:v>678.40000000000009</c:v>
                </c:pt>
                <c:pt idx="213">
                  <c:v>681.6</c:v>
                </c:pt>
                <c:pt idx="214">
                  <c:v>684.80000000000007</c:v>
                </c:pt>
                <c:pt idx="215">
                  <c:v>688</c:v>
                </c:pt>
                <c:pt idx="216">
                  <c:v>691.2</c:v>
                </c:pt>
                <c:pt idx="217">
                  <c:v>694.40000000000009</c:v>
                </c:pt>
                <c:pt idx="218">
                  <c:v>697.6</c:v>
                </c:pt>
                <c:pt idx="219">
                  <c:v>700.80000000000007</c:v>
                </c:pt>
                <c:pt idx="220">
                  <c:v>704</c:v>
                </c:pt>
                <c:pt idx="221">
                  <c:v>707.2</c:v>
                </c:pt>
                <c:pt idx="222">
                  <c:v>710.40000000000009</c:v>
                </c:pt>
                <c:pt idx="223">
                  <c:v>713.6</c:v>
                </c:pt>
                <c:pt idx="224">
                  <c:v>716.80000000000007</c:v>
                </c:pt>
                <c:pt idx="225">
                  <c:v>720</c:v>
                </c:pt>
                <c:pt idx="226">
                  <c:v>723.2</c:v>
                </c:pt>
                <c:pt idx="227">
                  <c:v>726.40000000000009</c:v>
                </c:pt>
                <c:pt idx="228">
                  <c:v>729.6</c:v>
                </c:pt>
                <c:pt idx="229">
                  <c:v>732.80000000000007</c:v>
                </c:pt>
                <c:pt idx="230">
                  <c:v>736</c:v>
                </c:pt>
                <c:pt idx="231">
                  <c:v>739.2</c:v>
                </c:pt>
                <c:pt idx="232">
                  <c:v>742.40000000000009</c:v>
                </c:pt>
                <c:pt idx="233">
                  <c:v>745.6</c:v>
                </c:pt>
                <c:pt idx="234">
                  <c:v>748.80000000000007</c:v>
                </c:pt>
                <c:pt idx="235">
                  <c:v>752</c:v>
                </c:pt>
                <c:pt idx="236">
                  <c:v>755.2</c:v>
                </c:pt>
                <c:pt idx="237">
                  <c:v>758.40000000000009</c:v>
                </c:pt>
                <c:pt idx="238">
                  <c:v>761.6</c:v>
                </c:pt>
                <c:pt idx="239">
                  <c:v>764.80000000000007</c:v>
                </c:pt>
                <c:pt idx="240">
                  <c:v>768</c:v>
                </c:pt>
                <c:pt idx="241">
                  <c:v>771.2</c:v>
                </c:pt>
                <c:pt idx="242">
                  <c:v>774.40000000000009</c:v>
                </c:pt>
                <c:pt idx="243">
                  <c:v>777.6</c:v>
                </c:pt>
                <c:pt idx="244">
                  <c:v>780.80000000000007</c:v>
                </c:pt>
                <c:pt idx="245">
                  <c:v>784</c:v>
                </c:pt>
                <c:pt idx="246">
                  <c:v>787.2</c:v>
                </c:pt>
                <c:pt idx="247">
                  <c:v>790.40000000000009</c:v>
                </c:pt>
                <c:pt idx="248">
                  <c:v>793.6</c:v>
                </c:pt>
                <c:pt idx="249">
                  <c:v>796.80000000000007</c:v>
                </c:pt>
                <c:pt idx="250">
                  <c:v>800</c:v>
                </c:pt>
                <c:pt idx="251">
                  <c:v>803.2</c:v>
                </c:pt>
                <c:pt idx="252">
                  <c:v>806.40000000000009</c:v>
                </c:pt>
                <c:pt idx="253">
                  <c:v>809.6</c:v>
                </c:pt>
                <c:pt idx="254">
                  <c:v>812.80000000000007</c:v>
                </c:pt>
                <c:pt idx="255">
                  <c:v>816</c:v>
                </c:pt>
                <c:pt idx="256">
                  <c:v>819.2</c:v>
                </c:pt>
                <c:pt idx="257">
                  <c:v>822.40000000000009</c:v>
                </c:pt>
                <c:pt idx="258">
                  <c:v>825.6</c:v>
                </c:pt>
                <c:pt idx="259">
                  <c:v>828.80000000000007</c:v>
                </c:pt>
                <c:pt idx="260">
                  <c:v>832</c:v>
                </c:pt>
                <c:pt idx="261">
                  <c:v>835.2</c:v>
                </c:pt>
                <c:pt idx="262">
                  <c:v>838.40000000000009</c:v>
                </c:pt>
                <c:pt idx="263">
                  <c:v>841.6</c:v>
                </c:pt>
                <c:pt idx="264">
                  <c:v>844.80000000000007</c:v>
                </c:pt>
                <c:pt idx="265">
                  <c:v>848</c:v>
                </c:pt>
                <c:pt idx="266">
                  <c:v>851.2</c:v>
                </c:pt>
                <c:pt idx="267">
                  <c:v>854.40000000000009</c:v>
                </c:pt>
                <c:pt idx="268">
                  <c:v>857.6</c:v>
                </c:pt>
                <c:pt idx="269">
                  <c:v>860.80000000000007</c:v>
                </c:pt>
                <c:pt idx="270">
                  <c:v>864</c:v>
                </c:pt>
                <c:pt idx="271">
                  <c:v>867.2</c:v>
                </c:pt>
                <c:pt idx="272">
                  <c:v>870.40000000000009</c:v>
                </c:pt>
                <c:pt idx="273">
                  <c:v>873.6</c:v>
                </c:pt>
                <c:pt idx="274">
                  <c:v>876.80000000000007</c:v>
                </c:pt>
                <c:pt idx="275">
                  <c:v>880</c:v>
                </c:pt>
                <c:pt idx="276">
                  <c:v>883.2</c:v>
                </c:pt>
                <c:pt idx="277">
                  <c:v>886.40000000000009</c:v>
                </c:pt>
                <c:pt idx="278">
                  <c:v>889.6</c:v>
                </c:pt>
                <c:pt idx="279">
                  <c:v>892.80000000000007</c:v>
                </c:pt>
                <c:pt idx="280">
                  <c:v>896</c:v>
                </c:pt>
                <c:pt idx="281">
                  <c:v>899.2</c:v>
                </c:pt>
                <c:pt idx="282">
                  <c:v>902.40000000000009</c:v>
                </c:pt>
                <c:pt idx="283">
                  <c:v>905.6</c:v>
                </c:pt>
                <c:pt idx="284">
                  <c:v>908.80000000000007</c:v>
                </c:pt>
                <c:pt idx="285">
                  <c:v>912</c:v>
                </c:pt>
                <c:pt idx="286">
                  <c:v>915.2</c:v>
                </c:pt>
                <c:pt idx="287">
                  <c:v>918.40000000000009</c:v>
                </c:pt>
                <c:pt idx="288">
                  <c:v>921.6</c:v>
                </c:pt>
                <c:pt idx="289">
                  <c:v>924.80000000000007</c:v>
                </c:pt>
                <c:pt idx="290">
                  <c:v>928</c:v>
                </c:pt>
                <c:pt idx="291">
                  <c:v>931.2</c:v>
                </c:pt>
                <c:pt idx="292">
                  <c:v>934.40000000000009</c:v>
                </c:pt>
                <c:pt idx="293">
                  <c:v>937.6</c:v>
                </c:pt>
                <c:pt idx="294">
                  <c:v>940.80000000000007</c:v>
                </c:pt>
                <c:pt idx="295">
                  <c:v>944</c:v>
                </c:pt>
                <c:pt idx="296">
                  <c:v>947.2</c:v>
                </c:pt>
                <c:pt idx="297">
                  <c:v>950.40000000000009</c:v>
                </c:pt>
                <c:pt idx="298">
                  <c:v>953.6</c:v>
                </c:pt>
                <c:pt idx="299">
                  <c:v>956.80000000000007</c:v>
                </c:pt>
                <c:pt idx="300">
                  <c:v>960</c:v>
                </c:pt>
                <c:pt idx="301">
                  <c:v>963.2</c:v>
                </c:pt>
                <c:pt idx="302">
                  <c:v>966.40000000000009</c:v>
                </c:pt>
                <c:pt idx="303">
                  <c:v>969.6</c:v>
                </c:pt>
                <c:pt idx="304">
                  <c:v>972.80000000000007</c:v>
                </c:pt>
                <c:pt idx="305">
                  <c:v>976</c:v>
                </c:pt>
                <c:pt idx="306">
                  <c:v>979.2</c:v>
                </c:pt>
                <c:pt idx="307">
                  <c:v>982.40000000000009</c:v>
                </c:pt>
                <c:pt idx="308">
                  <c:v>985.6</c:v>
                </c:pt>
                <c:pt idx="309">
                  <c:v>988.80000000000007</c:v>
                </c:pt>
                <c:pt idx="310">
                  <c:v>992</c:v>
                </c:pt>
                <c:pt idx="311">
                  <c:v>995.2</c:v>
                </c:pt>
                <c:pt idx="312">
                  <c:v>998.40000000000009</c:v>
                </c:pt>
                <c:pt idx="313">
                  <c:v>1001.6</c:v>
                </c:pt>
                <c:pt idx="314">
                  <c:v>1004.8000000000001</c:v>
                </c:pt>
                <c:pt idx="315">
                  <c:v>1008</c:v>
                </c:pt>
                <c:pt idx="316">
                  <c:v>1011.2</c:v>
                </c:pt>
                <c:pt idx="317">
                  <c:v>1014.4000000000001</c:v>
                </c:pt>
                <c:pt idx="318">
                  <c:v>1017.6</c:v>
                </c:pt>
                <c:pt idx="319">
                  <c:v>1020.8000000000001</c:v>
                </c:pt>
                <c:pt idx="320">
                  <c:v>1024</c:v>
                </c:pt>
                <c:pt idx="321">
                  <c:v>1027.2</c:v>
                </c:pt>
                <c:pt idx="322">
                  <c:v>1030.4000000000001</c:v>
                </c:pt>
                <c:pt idx="323">
                  <c:v>1033.6000000000001</c:v>
                </c:pt>
                <c:pt idx="324">
                  <c:v>1036.8</c:v>
                </c:pt>
                <c:pt idx="325">
                  <c:v>1040</c:v>
                </c:pt>
                <c:pt idx="326">
                  <c:v>1043.2</c:v>
                </c:pt>
                <c:pt idx="327">
                  <c:v>1046.4000000000001</c:v>
                </c:pt>
                <c:pt idx="328">
                  <c:v>1049.6000000000001</c:v>
                </c:pt>
                <c:pt idx="329">
                  <c:v>1052.8</c:v>
                </c:pt>
                <c:pt idx="330">
                  <c:v>1056</c:v>
                </c:pt>
                <c:pt idx="331">
                  <c:v>1059.2</c:v>
                </c:pt>
                <c:pt idx="332">
                  <c:v>1062.4000000000001</c:v>
                </c:pt>
                <c:pt idx="333">
                  <c:v>1065.6000000000001</c:v>
                </c:pt>
                <c:pt idx="334">
                  <c:v>1068.8</c:v>
                </c:pt>
                <c:pt idx="335">
                  <c:v>1072</c:v>
                </c:pt>
                <c:pt idx="336">
                  <c:v>1075.2</c:v>
                </c:pt>
                <c:pt idx="337">
                  <c:v>1078.4000000000001</c:v>
                </c:pt>
                <c:pt idx="338">
                  <c:v>1081.6000000000001</c:v>
                </c:pt>
                <c:pt idx="339">
                  <c:v>1084.8</c:v>
                </c:pt>
                <c:pt idx="340">
                  <c:v>1088</c:v>
                </c:pt>
                <c:pt idx="341">
                  <c:v>1091.2</c:v>
                </c:pt>
                <c:pt idx="342">
                  <c:v>1094.4000000000001</c:v>
                </c:pt>
                <c:pt idx="343">
                  <c:v>1097.6000000000001</c:v>
                </c:pt>
                <c:pt idx="344">
                  <c:v>1100.8</c:v>
                </c:pt>
                <c:pt idx="345">
                  <c:v>1104</c:v>
                </c:pt>
                <c:pt idx="346">
                  <c:v>1107.2</c:v>
                </c:pt>
                <c:pt idx="347">
                  <c:v>1110.4000000000001</c:v>
                </c:pt>
                <c:pt idx="348">
                  <c:v>1113.6000000000001</c:v>
                </c:pt>
                <c:pt idx="349">
                  <c:v>1116.8</c:v>
                </c:pt>
                <c:pt idx="350">
                  <c:v>1120</c:v>
                </c:pt>
                <c:pt idx="351">
                  <c:v>1123.2</c:v>
                </c:pt>
                <c:pt idx="352">
                  <c:v>1126.4000000000001</c:v>
                </c:pt>
                <c:pt idx="353">
                  <c:v>1129.6000000000001</c:v>
                </c:pt>
                <c:pt idx="354">
                  <c:v>1132.8</c:v>
                </c:pt>
                <c:pt idx="355">
                  <c:v>1136</c:v>
                </c:pt>
                <c:pt idx="356">
                  <c:v>1139.2</c:v>
                </c:pt>
                <c:pt idx="357">
                  <c:v>1142.4000000000001</c:v>
                </c:pt>
                <c:pt idx="358">
                  <c:v>1145.6000000000001</c:v>
                </c:pt>
                <c:pt idx="359">
                  <c:v>1148.8</c:v>
                </c:pt>
                <c:pt idx="360">
                  <c:v>1152</c:v>
                </c:pt>
                <c:pt idx="361">
                  <c:v>1155.2</c:v>
                </c:pt>
                <c:pt idx="362">
                  <c:v>1158.4000000000001</c:v>
                </c:pt>
                <c:pt idx="363">
                  <c:v>1161.6000000000001</c:v>
                </c:pt>
                <c:pt idx="364">
                  <c:v>1164.8</c:v>
                </c:pt>
                <c:pt idx="365">
                  <c:v>1168</c:v>
                </c:pt>
                <c:pt idx="366">
                  <c:v>1171.2</c:v>
                </c:pt>
                <c:pt idx="367">
                  <c:v>1174.4000000000001</c:v>
                </c:pt>
                <c:pt idx="368">
                  <c:v>1177.6000000000001</c:v>
                </c:pt>
                <c:pt idx="369">
                  <c:v>1180.8</c:v>
                </c:pt>
                <c:pt idx="370">
                  <c:v>1184</c:v>
                </c:pt>
                <c:pt idx="371">
                  <c:v>1187.2</c:v>
                </c:pt>
                <c:pt idx="372">
                  <c:v>1190.4000000000001</c:v>
                </c:pt>
                <c:pt idx="373">
                  <c:v>1193.6000000000001</c:v>
                </c:pt>
                <c:pt idx="374">
                  <c:v>1196.8</c:v>
                </c:pt>
                <c:pt idx="375">
                  <c:v>1200</c:v>
                </c:pt>
                <c:pt idx="376">
                  <c:v>1203.2</c:v>
                </c:pt>
                <c:pt idx="377">
                  <c:v>1206.4000000000001</c:v>
                </c:pt>
                <c:pt idx="378">
                  <c:v>1209.6000000000001</c:v>
                </c:pt>
                <c:pt idx="379">
                  <c:v>1212.8</c:v>
                </c:pt>
                <c:pt idx="380">
                  <c:v>1216</c:v>
                </c:pt>
                <c:pt idx="381">
                  <c:v>1219.2</c:v>
                </c:pt>
                <c:pt idx="382">
                  <c:v>1222.4000000000001</c:v>
                </c:pt>
                <c:pt idx="383">
                  <c:v>1225.6000000000001</c:v>
                </c:pt>
                <c:pt idx="384">
                  <c:v>1228.8000000000002</c:v>
                </c:pt>
                <c:pt idx="385">
                  <c:v>1232</c:v>
                </c:pt>
                <c:pt idx="386">
                  <c:v>1235.2</c:v>
                </c:pt>
                <c:pt idx="387">
                  <c:v>1238.4000000000001</c:v>
                </c:pt>
                <c:pt idx="388">
                  <c:v>1241.6000000000001</c:v>
                </c:pt>
                <c:pt idx="389">
                  <c:v>1244.8000000000002</c:v>
                </c:pt>
                <c:pt idx="390">
                  <c:v>1248</c:v>
                </c:pt>
                <c:pt idx="391">
                  <c:v>1251.2</c:v>
                </c:pt>
                <c:pt idx="392">
                  <c:v>1254.4000000000001</c:v>
                </c:pt>
                <c:pt idx="393">
                  <c:v>1257.6000000000001</c:v>
                </c:pt>
                <c:pt idx="394">
                  <c:v>1260.8000000000002</c:v>
                </c:pt>
                <c:pt idx="395">
                  <c:v>1264</c:v>
                </c:pt>
                <c:pt idx="396">
                  <c:v>1267.2</c:v>
                </c:pt>
                <c:pt idx="397">
                  <c:v>1270.4000000000001</c:v>
                </c:pt>
                <c:pt idx="398">
                  <c:v>1273.6000000000001</c:v>
                </c:pt>
                <c:pt idx="399">
                  <c:v>1276.8000000000002</c:v>
                </c:pt>
                <c:pt idx="400">
                  <c:v>1280</c:v>
                </c:pt>
                <c:pt idx="401">
                  <c:v>1283.2</c:v>
                </c:pt>
                <c:pt idx="402">
                  <c:v>1286.4000000000001</c:v>
                </c:pt>
                <c:pt idx="403">
                  <c:v>1289.6000000000001</c:v>
                </c:pt>
                <c:pt idx="404">
                  <c:v>1292.8000000000002</c:v>
                </c:pt>
                <c:pt idx="405">
                  <c:v>1296</c:v>
                </c:pt>
                <c:pt idx="406">
                  <c:v>1299.2</c:v>
                </c:pt>
                <c:pt idx="407">
                  <c:v>1302.4000000000001</c:v>
                </c:pt>
                <c:pt idx="408">
                  <c:v>1305.6000000000001</c:v>
                </c:pt>
                <c:pt idx="409">
                  <c:v>1308.8000000000002</c:v>
                </c:pt>
                <c:pt idx="410">
                  <c:v>1312</c:v>
                </c:pt>
                <c:pt idx="411">
                  <c:v>1315.2</c:v>
                </c:pt>
                <c:pt idx="412">
                  <c:v>1318.4</c:v>
                </c:pt>
                <c:pt idx="413">
                  <c:v>1321.6000000000001</c:v>
                </c:pt>
                <c:pt idx="414">
                  <c:v>1324.8000000000002</c:v>
                </c:pt>
                <c:pt idx="415">
                  <c:v>1328</c:v>
                </c:pt>
                <c:pt idx="416">
                  <c:v>1331.2</c:v>
                </c:pt>
                <c:pt idx="417">
                  <c:v>1334.4</c:v>
                </c:pt>
                <c:pt idx="418">
                  <c:v>1337.6000000000001</c:v>
                </c:pt>
                <c:pt idx="419">
                  <c:v>1340.8000000000002</c:v>
                </c:pt>
                <c:pt idx="420">
                  <c:v>1344</c:v>
                </c:pt>
                <c:pt idx="421">
                  <c:v>1347.2</c:v>
                </c:pt>
                <c:pt idx="422">
                  <c:v>1350.4</c:v>
                </c:pt>
                <c:pt idx="423">
                  <c:v>1353.6000000000001</c:v>
                </c:pt>
                <c:pt idx="424">
                  <c:v>1356.8000000000002</c:v>
                </c:pt>
                <c:pt idx="425">
                  <c:v>1360</c:v>
                </c:pt>
                <c:pt idx="426">
                  <c:v>1363.2</c:v>
                </c:pt>
                <c:pt idx="427">
                  <c:v>1366.4</c:v>
                </c:pt>
                <c:pt idx="428">
                  <c:v>1369.6000000000001</c:v>
                </c:pt>
                <c:pt idx="429">
                  <c:v>1372.8000000000002</c:v>
                </c:pt>
                <c:pt idx="430">
                  <c:v>1376</c:v>
                </c:pt>
                <c:pt idx="431">
                  <c:v>1379.2</c:v>
                </c:pt>
                <c:pt idx="432">
                  <c:v>1382.4</c:v>
                </c:pt>
                <c:pt idx="433">
                  <c:v>1385.6000000000001</c:v>
                </c:pt>
                <c:pt idx="434">
                  <c:v>1388.8000000000002</c:v>
                </c:pt>
                <c:pt idx="435">
                  <c:v>1392</c:v>
                </c:pt>
                <c:pt idx="436">
                  <c:v>1395.2</c:v>
                </c:pt>
                <c:pt idx="437">
                  <c:v>1398.4</c:v>
                </c:pt>
                <c:pt idx="438">
                  <c:v>1401.6000000000001</c:v>
                </c:pt>
                <c:pt idx="439">
                  <c:v>1404.8000000000002</c:v>
                </c:pt>
                <c:pt idx="440">
                  <c:v>1408</c:v>
                </c:pt>
                <c:pt idx="441">
                  <c:v>1411.2</c:v>
                </c:pt>
                <c:pt idx="442">
                  <c:v>1414.4</c:v>
                </c:pt>
                <c:pt idx="443">
                  <c:v>1417.6000000000001</c:v>
                </c:pt>
                <c:pt idx="444">
                  <c:v>1420.8000000000002</c:v>
                </c:pt>
                <c:pt idx="445">
                  <c:v>1424</c:v>
                </c:pt>
                <c:pt idx="446">
                  <c:v>1427.2</c:v>
                </c:pt>
                <c:pt idx="447">
                  <c:v>1430.4</c:v>
                </c:pt>
                <c:pt idx="448">
                  <c:v>1433.6000000000001</c:v>
                </c:pt>
                <c:pt idx="449">
                  <c:v>1436.8000000000002</c:v>
                </c:pt>
                <c:pt idx="450">
                  <c:v>1440</c:v>
                </c:pt>
                <c:pt idx="451">
                  <c:v>1443.2</c:v>
                </c:pt>
                <c:pt idx="452">
                  <c:v>1446.4</c:v>
                </c:pt>
                <c:pt idx="453">
                  <c:v>1449.6000000000001</c:v>
                </c:pt>
                <c:pt idx="454">
                  <c:v>1452.8000000000002</c:v>
                </c:pt>
                <c:pt idx="455">
                  <c:v>1456</c:v>
                </c:pt>
                <c:pt idx="456">
                  <c:v>1459.2</c:v>
                </c:pt>
                <c:pt idx="457">
                  <c:v>1462.4</c:v>
                </c:pt>
                <c:pt idx="458">
                  <c:v>1465.6000000000001</c:v>
                </c:pt>
                <c:pt idx="459">
                  <c:v>1468.8000000000002</c:v>
                </c:pt>
                <c:pt idx="460">
                  <c:v>1472</c:v>
                </c:pt>
                <c:pt idx="461">
                  <c:v>1475.2</c:v>
                </c:pt>
                <c:pt idx="462">
                  <c:v>1478.4</c:v>
                </c:pt>
                <c:pt idx="463">
                  <c:v>1481.6000000000001</c:v>
                </c:pt>
                <c:pt idx="464">
                  <c:v>1484.8000000000002</c:v>
                </c:pt>
                <c:pt idx="465">
                  <c:v>1488</c:v>
                </c:pt>
                <c:pt idx="466">
                  <c:v>1491.2</c:v>
                </c:pt>
                <c:pt idx="467">
                  <c:v>1494.4</c:v>
                </c:pt>
                <c:pt idx="468">
                  <c:v>1497.6000000000001</c:v>
                </c:pt>
                <c:pt idx="469">
                  <c:v>1500.8000000000002</c:v>
                </c:pt>
                <c:pt idx="470">
                  <c:v>1504</c:v>
                </c:pt>
                <c:pt idx="471">
                  <c:v>1507.2</c:v>
                </c:pt>
                <c:pt idx="472">
                  <c:v>1510.4</c:v>
                </c:pt>
                <c:pt idx="473">
                  <c:v>1513.6000000000001</c:v>
                </c:pt>
                <c:pt idx="474">
                  <c:v>1516.8000000000002</c:v>
                </c:pt>
                <c:pt idx="475">
                  <c:v>1520</c:v>
                </c:pt>
                <c:pt idx="476">
                  <c:v>1523.2</c:v>
                </c:pt>
                <c:pt idx="477">
                  <c:v>1526.4</c:v>
                </c:pt>
                <c:pt idx="478">
                  <c:v>1529.6000000000001</c:v>
                </c:pt>
                <c:pt idx="479">
                  <c:v>1532.8000000000002</c:v>
                </c:pt>
                <c:pt idx="480">
                  <c:v>1536</c:v>
                </c:pt>
                <c:pt idx="481">
                  <c:v>1539.2</c:v>
                </c:pt>
                <c:pt idx="482">
                  <c:v>1542.4</c:v>
                </c:pt>
                <c:pt idx="483">
                  <c:v>1545.6000000000001</c:v>
                </c:pt>
                <c:pt idx="484">
                  <c:v>1548.8000000000002</c:v>
                </c:pt>
                <c:pt idx="485">
                  <c:v>1552</c:v>
                </c:pt>
                <c:pt idx="486">
                  <c:v>1555.2</c:v>
                </c:pt>
                <c:pt idx="487">
                  <c:v>1558.4</c:v>
                </c:pt>
                <c:pt idx="488">
                  <c:v>1561.6000000000001</c:v>
                </c:pt>
                <c:pt idx="489">
                  <c:v>1564.8000000000002</c:v>
                </c:pt>
                <c:pt idx="490">
                  <c:v>1568</c:v>
                </c:pt>
                <c:pt idx="491">
                  <c:v>1571.2</c:v>
                </c:pt>
                <c:pt idx="492">
                  <c:v>1574.4</c:v>
                </c:pt>
                <c:pt idx="493">
                  <c:v>1577.6000000000001</c:v>
                </c:pt>
                <c:pt idx="494">
                  <c:v>1580.8000000000002</c:v>
                </c:pt>
                <c:pt idx="495">
                  <c:v>1584</c:v>
                </c:pt>
                <c:pt idx="496">
                  <c:v>1587.2</c:v>
                </c:pt>
                <c:pt idx="497">
                  <c:v>1590.4</c:v>
                </c:pt>
                <c:pt idx="498">
                  <c:v>1593.6000000000001</c:v>
                </c:pt>
                <c:pt idx="499">
                  <c:v>1596.8000000000002</c:v>
                </c:pt>
                <c:pt idx="500">
                  <c:v>1600</c:v>
                </c:pt>
                <c:pt idx="501">
                  <c:v>1603.2</c:v>
                </c:pt>
                <c:pt idx="502">
                  <c:v>1606.4</c:v>
                </c:pt>
                <c:pt idx="503">
                  <c:v>1609.6000000000001</c:v>
                </c:pt>
                <c:pt idx="504">
                  <c:v>1612.8000000000002</c:v>
                </c:pt>
                <c:pt idx="505">
                  <c:v>1616</c:v>
                </c:pt>
                <c:pt idx="506">
                  <c:v>1619.2</c:v>
                </c:pt>
                <c:pt idx="507">
                  <c:v>1622.4</c:v>
                </c:pt>
                <c:pt idx="508">
                  <c:v>1625.6000000000001</c:v>
                </c:pt>
                <c:pt idx="509">
                  <c:v>1628.8000000000002</c:v>
                </c:pt>
                <c:pt idx="510">
                  <c:v>1632</c:v>
                </c:pt>
                <c:pt idx="511">
                  <c:v>1635.2</c:v>
                </c:pt>
                <c:pt idx="512">
                  <c:v>1638.4</c:v>
                </c:pt>
                <c:pt idx="513">
                  <c:v>1641.6000000000001</c:v>
                </c:pt>
                <c:pt idx="514">
                  <c:v>1644.8000000000002</c:v>
                </c:pt>
                <c:pt idx="515">
                  <c:v>1648</c:v>
                </c:pt>
                <c:pt idx="516">
                  <c:v>1651.2</c:v>
                </c:pt>
                <c:pt idx="517">
                  <c:v>1654.4</c:v>
                </c:pt>
                <c:pt idx="518">
                  <c:v>1657.6000000000001</c:v>
                </c:pt>
                <c:pt idx="519">
                  <c:v>1660.8000000000002</c:v>
                </c:pt>
                <c:pt idx="520">
                  <c:v>1664</c:v>
                </c:pt>
                <c:pt idx="521">
                  <c:v>1667.2</c:v>
                </c:pt>
                <c:pt idx="522">
                  <c:v>1670.4</c:v>
                </c:pt>
                <c:pt idx="523">
                  <c:v>1673.6000000000001</c:v>
                </c:pt>
                <c:pt idx="524">
                  <c:v>1676.8000000000002</c:v>
                </c:pt>
                <c:pt idx="525">
                  <c:v>1680</c:v>
                </c:pt>
                <c:pt idx="526">
                  <c:v>1683.2</c:v>
                </c:pt>
                <c:pt idx="527">
                  <c:v>1686.4</c:v>
                </c:pt>
                <c:pt idx="528">
                  <c:v>1689.6000000000001</c:v>
                </c:pt>
                <c:pt idx="529">
                  <c:v>1692.8000000000002</c:v>
                </c:pt>
                <c:pt idx="530">
                  <c:v>1696</c:v>
                </c:pt>
                <c:pt idx="531">
                  <c:v>1699.2</c:v>
                </c:pt>
                <c:pt idx="532">
                  <c:v>1702.4</c:v>
                </c:pt>
                <c:pt idx="533">
                  <c:v>1705.6000000000001</c:v>
                </c:pt>
                <c:pt idx="534">
                  <c:v>1708.8000000000002</c:v>
                </c:pt>
                <c:pt idx="535">
                  <c:v>1712</c:v>
                </c:pt>
                <c:pt idx="536">
                  <c:v>1715.2</c:v>
                </c:pt>
                <c:pt idx="537">
                  <c:v>1718.4</c:v>
                </c:pt>
                <c:pt idx="538">
                  <c:v>1721.6000000000001</c:v>
                </c:pt>
                <c:pt idx="539">
                  <c:v>1724.8000000000002</c:v>
                </c:pt>
                <c:pt idx="540">
                  <c:v>1728</c:v>
                </c:pt>
                <c:pt idx="541">
                  <c:v>1731.2</c:v>
                </c:pt>
                <c:pt idx="542">
                  <c:v>1734.4</c:v>
                </c:pt>
                <c:pt idx="543">
                  <c:v>1737.6000000000001</c:v>
                </c:pt>
                <c:pt idx="544">
                  <c:v>1740.8000000000002</c:v>
                </c:pt>
                <c:pt idx="545">
                  <c:v>1744</c:v>
                </c:pt>
                <c:pt idx="546">
                  <c:v>1747.2</c:v>
                </c:pt>
                <c:pt idx="547">
                  <c:v>1750.4</c:v>
                </c:pt>
                <c:pt idx="548">
                  <c:v>1753.6000000000001</c:v>
                </c:pt>
                <c:pt idx="549">
                  <c:v>1756.8000000000002</c:v>
                </c:pt>
                <c:pt idx="550">
                  <c:v>1760</c:v>
                </c:pt>
                <c:pt idx="551">
                  <c:v>1763.2</c:v>
                </c:pt>
                <c:pt idx="552">
                  <c:v>1766.4</c:v>
                </c:pt>
                <c:pt idx="553">
                  <c:v>1769.6000000000001</c:v>
                </c:pt>
                <c:pt idx="554">
                  <c:v>1772.8000000000002</c:v>
                </c:pt>
                <c:pt idx="555">
                  <c:v>1776</c:v>
                </c:pt>
                <c:pt idx="556">
                  <c:v>1779.2</c:v>
                </c:pt>
                <c:pt idx="557">
                  <c:v>1782.4</c:v>
                </c:pt>
                <c:pt idx="558">
                  <c:v>1785.6000000000001</c:v>
                </c:pt>
                <c:pt idx="559">
                  <c:v>1788.8000000000002</c:v>
                </c:pt>
                <c:pt idx="560">
                  <c:v>1792</c:v>
                </c:pt>
                <c:pt idx="561">
                  <c:v>1795.2</c:v>
                </c:pt>
                <c:pt idx="562">
                  <c:v>1798.4</c:v>
                </c:pt>
                <c:pt idx="563">
                  <c:v>1801.6000000000001</c:v>
                </c:pt>
                <c:pt idx="564">
                  <c:v>1804.8000000000002</c:v>
                </c:pt>
                <c:pt idx="565">
                  <c:v>1808</c:v>
                </c:pt>
                <c:pt idx="566">
                  <c:v>1811.2</c:v>
                </c:pt>
                <c:pt idx="567">
                  <c:v>1814.4</c:v>
                </c:pt>
                <c:pt idx="568">
                  <c:v>1817.6000000000001</c:v>
                </c:pt>
                <c:pt idx="569">
                  <c:v>1820.8000000000002</c:v>
                </c:pt>
                <c:pt idx="570">
                  <c:v>1824</c:v>
                </c:pt>
                <c:pt idx="571">
                  <c:v>1827.2</c:v>
                </c:pt>
                <c:pt idx="572">
                  <c:v>1830.4</c:v>
                </c:pt>
                <c:pt idx="573">
                  <c:v>1833.6000000000001</c:v>
                </c:pt>
                <c:pt idx="574">
                  <c:v>1836.8000000000002</c:v>
                </c:pt>
                <c:pt idx="575">
                  <c:v>1840</c:v>
                </c:pt>
                <c:pt idx="576">
                  <c:v>1843.2</c:v>
                </c:pt>
                <c:pt idx="577">
                  <c:v>1846.4</c:v>
                </c:pt>
                <c:pt idx="578">
                  <c:v>1849.6000000000001</c:v>
                </c:pt>
                <c:pt idx="579">
                  <c:v>1852.8000000000002</c:v>
                </c:pt>
                <c:pt idx="580">
                  <c:v>1856</c:v>
                </c:pt>
                <c:pt idx="581">
                  <c:v>1859.2</c:v>
                </c:pt>
                <c:pt idx="582">
                  <c:v>1862.4</c:v>
                </c:pt>
                <c:pt idx="583">
                  <c:v>1865.6000000000001</c:v>
                </c:pt>
                <c:pt idx="584">
                  <c:v>1868.8000000000002</c:v>
                </c:pt>
                <c:pt idx="585">
                  <c:v>1872</c:v>
                </c:pt>
                <c:pt idx="586">
                  <c:v>1875.2</c:v>
                </c:pt>
                <c:pt idx="587">
                  <c:v>1878.4</c:v>
                </c:pt>
                <c:pt idx="588">
                  <c:v>1881.6000000000001</c:v>
                </c:pt>
                <c:pt idx="589">
                  <c:v>1884.8000000000002</c:v>
                </c:pt>
                <c:pt idx="590">
                  <c:v>1888</c:v>
                </c:pt>
                <c:pt idx="591">
                  <c:v>1891.2</c:v>
                </c:pt>
                <c:pt idx="592">
                  <c:v>1894.4</c:v>
                </c:pt>
                <c:pt idx="593">
                  <c:v>1897.6000000000001</c:v>
                </c:pt>
                <c:pt idx="594">
                  <c:v>1900.8000000000002</c:v>
                </c:pt>
                <c:pt idx="595">
                  <c:v>1904</c:v>
                </c:pt>
                <c:pt idx="596">
                  <c:v>1907.2</c:v>
                </c:pt>
                <c:pt idx="597">
                  <c:v>1910.4</c:v>
                </c:pt>
                <c:pt idx="598">
                  <c:v>1913.6000000000001</c:v>
                </c:pt>
                <c:pt idx="599">
                  <c:v>1916.8000000000002</c:v>
                </c:pt>
                <c:pt idx="600">
                  <c:v>1920</c:v>
                </c:pt>
                <c:pt idx="601">
                  <c:v>1923.2</c:v>
                </c:pt>
                <c:pt idx="602">
                  <c:v>1926.4</c:v>
                </c:pt>
                <c:pt idx="603">
                  <c:v>1929.6000000000001</c:v>
                </c:pt>
                <c:pt idx="604">
                  <c:v>1932.8000000000002</c:v>
                </c:pt>
                <c:pt idx="605">
                  <c:v>1936</c:v>
                </c:pt>
                <c:pt idx="606">
                  <c:v>1939.2</c:v>
                </c:pt>
                <c:pt idx="607">
                  <c:v>1942.4</c:v>
                </c:pt>
                <c:pt idx="608">
                  <c:v>1945.6000000000001</c:v>
                </c:pt>
                <c:pt idx="609">
                  <c:v>1948.8000000000002</c:v>
                </c:pt>
                <c:pt idx="610">
                  <c:v>1952</c:v>
                </c:pt>
                <c:pt idx="611">
                  <c:v>1955.2</c:v>
                </c:pt>
                <c:pt idx="612">
                  <c:v>1958.4</c:v>
                </c:pt>
                <c:pt idx="613">
                  <c:v>1961.6000000000001</c:v>
                </c:pt>
                <c:pt idx="614">
                  <c:v>1964.8000000000002</c:v>
                </c:pt>
                <c:pt idx="615">
                  <c:v>1968</c:v>
                </c:pt>
                <c:pt idx="616">
                  <c:v>1971.2</c:v>
                </c:pt>
                <c:pt idx="617">
                  <c:v>1974.4</c:v>
                </c:pt>
                <c:pt idx="618">
                  <c:v>1977.6000000000001</c:v>
                </c:pt>
                <c:pt idx="619">
                  <c:v>1980.8000000000002</c:v>
                </c:pt>
                <c:pt idx="620">
                  <c:v>1984</c:v>
                </c:pt>
                <c:pt idx="621">
                  <c:v>1987.2</c:v>
                </c:pt>
                <c:pt idx="622">
                  <c:v>1990.4</c:v>
                </c:pt>
                <c:pt idx="623">
                  <c:v>1993.6000000000001</c:v>
                </c:pt>
                <c:pt idx="624">
                  <c:v>1996.8000000000002</c:v>
                </c:pt>
                <c:pt idx="625">
                  <c:v>2000</c:v>
                </c:pt>
                <c:pt idx="626">
                  <c:v>2003.2</c:v>
                </c:pt>
                <c:pt idx="627">
                  <c:v>2006.4</c:v>
                </c:pt>
                <c:pt idx="628">
                  <c:v>2009.6000000000001</c:v>
                </c:pt>
                <c:pt idx="629">
                  <c:v>2012.8000000000002</c:v>
                </c:pt>
                <c:pt idx="630">
                  <c:v>2016</c:v>
                </c:pt>
                <c:pt idx="631">
                  <c:v>2019.2</c:v>
                </c:pt>
                <c:pt idx="632">
                  <c:v>2022.4</c:v>
                </c:pt>
                <c:pt idx="633">
                  <c:v>2025.6000000000001</c:v>
                </c:pt>
                <c:pt idx="634">
                  <c:v>2028.8000000000002</c:v>
                </c:pt>
                <c:pt idx="635">
                  <c:v>2032</c:v>
                </c:pt>
                <c:pt idx="636">
                  <c:v>2035.2</c:v>
                </c:pt>
                <c:pt idx="637">
                  <c:v>2038.4</c:v>
                </c:pt>
                <c:pt idx="638">
                  <c:v>2041.6000000000001</c:v>
                </c:pt>
                <c:pt idx="639">
                  <c:v>2044.8000000000002</c:v>
                </c:pt>
                <c:pt idx="640">
                  <c:v>2048</c:v>
                </c:pt>
                <c:pt idx="641">
                  <c:v>2051.2000000000003</c:v>
                </c:pt>
                <c:pt idx="642">
                  <c:v>2054.4</c:v>
                </c:pt>
                <c:pt idx="643">
                  <c:v>2057.6</c:v>
                </c:pt>
                <c:pt idx="644">
                  <c:v>2060.8000000000002</c:v>
                </c:pt>
                <c:pt idx="645">
                  <c:v>2064</c:v>
                </c:pt>
                <c:pt idx="646">
                  <c:v>2067.2000000000003</c:v>
                </c:pt>
                <c:pt idx="647">
                  <c:v>2070.4</c:v>
                </c:pt>
                <c:pt idx="648">
                  <c:v>2073.6</c:v>
                </c:pt>
                <c:pt idx="649">
                  <c:v>2076.8000000000002</c:v>
                </c:pt>
                <c:pt idx="650">
                  <c:v>2080</c:v>
                </c:pt>
                <c:pt idx="651">
                  <c:v>2083.2000000000003</c:v>
                </c:pt>
                <c:pt idx="652">
                  <c:v>2086.4</c:v>
                </c:pt>
                <c:pt idx="653">
                  <c:v>2089.6</c:v>
                </c:pt>
                <c:pt idx="654">
                  <c:v>2092.8000000000002</c:v>
                </c:pt>
                <c:pt idx="655">
                  <c:v>2096</c:v>
                </c:pt>
                <c:pt idx="656">
                  <c:v>2099.2000000000003</c:v>
                </c:pt>
                <c:pt idx="657">
                  <c:v>2102.4</c:v>
                </c:pt>
                <c:pt idx="658">
                  <c:v>2105.6</c:v>
                </c:pt>
                <c:pt idx="659">
                  <c:v>2108.8000000000002</c:v>
                </c:pt>
                <c:pt idx="660">
                  <c:v>2112</c:v>
                </c:pt>
                <c:pt idx="661">
                  <c:v>2115.2000000000003</c:v>
                </c:pt>
                <c:pt idx="662">
                  <c:v>2118.4</c:v>
                </c:pt>
                <c:pt idx="663">
                  <c:v>2121.6</c:v>
                </c:pt>
                <c:pt idx="664">
                  <c:v>2124.8000000000002</c:v>
                </c:pt>
                <c:pt idx="665">
                  <c:v>2128</c:v>
                </c:pt>
                <c:pt idx="666">
                  <c:v>2131.2000000000003</c:v>
                </c:pt>
                <c:pt idx="667">
                  <c:v>2134.4</c:v>
                </c:pt>
                <c:pt idx="668">
                  <c:v>2137.6</c:v>
                </c:pt>
                <c:pt idx="669">
                  <c:v>2140.8000000000002</c:v>
                </c:pt>
                <c:pt idx="670">
                  <c:v>2144</c:v>
                </c:pt>
                <c:pt idx="671">
                  <c:v>2147.2000000000003</c:v>
                </c:pt>
                <c:pt idx="672">
                  <c:v>2150.4</c:v>
                </c:pt>
                <c:pt idx="673">
                  <c:v>2153.6</c:v>
                </c:pt>
                <c:pt idx="674">
                  <c:v>2156.8000000000002</c:v>
                </c:pt>
                <c:pt idx="675">
                  <c:v>2160</c:v>
                </c:pt>
                <c:pt idx="676">
                  <c:v>2163.2000000000003</c:v>
                </c:pt>
                <c:pt idx="677">
                  <c:v>2166.4</c:v>
                </c:pt>
                <c:pt idx="678">
                  <c:v>2169.6</c:v>
                </c:pt>
                <c:pt idx="679">
                  <c:v>2172.8000000000002</c:v>
                </c:pt>
                <c:pt idx="680">
                  <c:v>2176</c:v>
                </c:pt>
                <c:pt idx="681">
                  <c:v>2179.2000000000003</c:v>
                </c:pt>
                <c:pt idx="682">
                  <c:v>2182.4</c:v>
                </c:pt>
                <c:pt idx="683">
                  <c:v>2185.6</c:v>
                </c:pt>
                <c:pt idx="684">
                  <c:v>2188.8000000000002</c:v>
                </c:pt>
                <c:pt idx="685">
                  <c:v>2192</c:v>
                </c:pt>
                <c:pt idx="686">
                  <c:v>2195.2000000000003</c:v>
                </c:pt>
                <c:pt idx="687">
                  <c:v>2198.4</c:v>
                </c:pt>
                <c:pt idx="688">
                  <c:v>2201.6</c:v>
                </c:pt>
                <c:pt idx="689">
                  <c:v>2204.8000000000002</c:v>
                </c:pt>
                <c:pt idx="690">
                  <c:v>2208</c:v>
                </c:pt>
                <c:pt idx="691">
                  <c:v>2211.2000000000003</c:v>
                </c:pt>
                <c:pt idx="692">
                  <c:v>2214.4</c:v>
                </c:pt>
                <c:pt idx="693">
                  <c:v>2217.6</c:v>
                </c:pt>
                <c:pt idx="694">
                  <c:v>2220.8000000000002</c:v>
                </c:pt>
                <c:pt idx="695">
                  <c:v>2224</c:v>
                </c:pt>
                <c:pt idx="696">
                  <c:v>2227.2000000000003</c:v>
                </c:pt>
                <c:pt idx="697">
                  <c:v>2230.4</c:v>
                </c:pt>
                <c:pt idx="698">
                  <c:v>2233.6</c:v>
                </c:pt>
                <c:pt idx="699">
                  <c:v>2236.8000000000002</c:v>
                </c:pt>
                <c:pt idx="700">
                  <c:v>2240</c:v>
                </c:pt>
                <c:pt idx="701">
                  <c:v>2243.2000000000003</c:v>
                </c:pt>
                <c:pt idx="702">
                  <c:v>2246.4</c:v>
                </c:pt>
                <c:pt idx="703">
                  <c:v>2249.6</c:v>
                </c:pt>
                <c:pt idx="704">
                  <c:v>2252.8000000000002</c:v>
                </c:pt>
                <c:pt idx="705">
                  <c:v>2256</c:v>
                </c:pt>
                <c:pt idx="706">
                  <c:v>2259.2000000000003</c:v>
                </c:pt>
                <c:pt idx="707">
                  <c:v>2262.4</c:v>
                </c:pt>
                <c:pt idx="708">
                  <c:v>2265.6</c:v>
                </c:pt>
                <c:pt idx="709">
                  <c:v>2268.8000000000002</c:v>
                </c:pt>
                <c:pt idx="710">
                  <c:v>2272</c:v>
                </c:pt>
                <c:pt idx="711">
                  <c:v>2275.2000000000003</c:v>
                </c:pt>
                <c:pt idx="712">
                  <c:v>2278.4</c:v>
                </c:pt>
                <c:pt idx="713">
                  <c:v>2281.6</c:v>
                </c:pt>
                <c:pt idx="714">
                  <c:v>2284.8000000000002</c:v>
                </c:pt>
                <c:pt idx="715">
                  <c:v>2288</c:v>
                </c:pt>
                <c:pt idx="716">
                  <c:v>2291.2000000000003</c:v>
                </c:pt>
                <c:pt idx="717">
                  <c:v>2294.4</c:v>
                </c:pt>
                <c:pt idx="718">
                  <c:v>2297.6</c:v>
                </c:pt>
                <c:pt idx="719">
                  <c:v>2300.8000000000002</c:v>
                </c:pt>
                <c:pt idx="720">
                  <c:v>2304</c:v>
                </c:pt>
                <c:pt idx="721">
                  <c:v>2307.2000000000003</c:v>
                </c:pt>
                <c:pt idx="722">
                  <c:v>2310.4</c:v>
                </c:pt>
                <c:pt idx="723">
                  <c:v>2313.6</c:v>
                </c:pt>
                <c:pt idx="724">
                  <c:v>2316.8000000000002</c:v>
                </c:pt>
                <c:pt idx="725">
                  <c:v>2320</c:v>
                </c:pt>
                <c:pt idx="726">
                  <c:v>2323.2000000000003</c:v>
                </c:pt>
                <c:pt idx="727">
                  <c:v>2326.4</c:v>
                </c:pt>
                <c:pt idx="728">
                  <c:v>2329.6</c:v>
                </c:pt>
                <c:pt idx="729">
                  <c:v>2332.8000000000002</c:v>
                </c:pt>
                <c:pt idx="730">
                  <c:v>2336</c:v>
                </c:pt>
                <c:pt idx="731">
                  <c:v>2339.2000000000003</c:v>
                </c:pt>
                <c:pt idx="732">
                  <c:v>2342.4</c:v>
                </c:pt>
                <c:pt idx="733">
                  <c:v>2345.6</c:v>
                </c:pt>
                <c:pt idx="734">
                  <c:v>2348.8000000000002</c:v>
                </c:pt>
                <c:pt idx="735">
                  <c:v>2352</c:v>
                </c:pt>
                <c:pt idx="736">
                  <c:v>2355.2000000000003</c:v>
                </c:pt>
                <c:pt idx="737">
                  <c:v>2358.4</c:v>
                </c:pt>
                <c:pt idx="738">
                  <c:v>2361.6</c:v>
                </c:pt>
                <c:pt idx="739">
                  <c:v>2364.8000000000002</c:v>
                </c:pt>
                <c:pt idx="740">
                  <c:v>2368</c:v>
                </c:pt>
                <c:pt idx="741">
                  <c:v>2371.2000000000003</c:v>
                </c:pt>
                <c:pt idx="742">
                  <c:v>2374.4</c:v>
                </c:pt>
                <c:pt idx="743">
                  <c:v>2377.6</c:v>
                </c:pt>
                <c:pt idx="744">
                  <c:v>2380.8000000000002</c:v>
                </c:pt>
                <c:pt idx="745">
                  <c:v>2384</c:v>
                </c:pt>
                <c:pt idx="746">
                  <c:v>2387.2000000000003</c:v>
                </c:pt>
                <c:pt idx="747">
                  <c:v>2390.4</c:v>
                </c:pt>
                <c:pt idx="748">
                  <c:v>2393.6</c:v>
                </c:pt>
                <c:pt idx="749">
                  <c:v>2396.8000000000002</c:v>
                </c:pt>
                <c:pt idx="750">
                  <c:v>2400</c:v>
                </c:pt>
                <c:pt idx="751">
                  <c:v>2403.2000000000003</c:v>
                </c:pt>
                <c:pt idx="752">
                  <c:v>2406.4</c:v>
                </c:pt>
                <c:pt idx="753">
                  <c:v>2409.6</c:v>
                </c:pt>
                <c:pt idx="754">
                  <c:v>2412.8000000000002</c:v>
                </c:pt>
                <c:pt idx="755">
                  <c:v>2416</c:v>
                </c:pt>
                <c:pt idx="756">
                  <c:v>2419.2000000000003</c:v>
                </c:pt>
                <c:pt idx="757">
                  <c:v>2422.4</c:v>
                </c:pt>
                <c:pt idx="758">
                  <c:v>2425.6</c:v>
                </c:pt>
                <c:pt idx="759">
                  <c:v>2428.8000000000002</c:v>
                </c:pt>
                <c:pt idx="760">
                  <c:v>2432</c:v>
                </c:pt>
                <c:pt idx="761">
                  <c:v>2435.2000000000003</c:v>
                </c:pt>
                <c:pt idx="762">
                  <c:v>2438.4</c:v>
                </c:pt>
                <c:pt idx="763">
                  <c:v>2441.6</c:v>
                </c:pt>
                <c:pt idx="764">
                  <c:v>2444.8000000000002</c:v>
                </c:pt>
                <c:pt idx="765">
                  <c:v>2448</c:v>
                </c:pt>
                <c:pt idx="766">
                  <c:v>2451.2000000000003</c:v>
                </c:pt>
                <c:pt idx="767">
                  <c:v>2454.4</c:v>
                </c:pt>
                <c:pt idx="768">
                  <c:v>2457.6000000000004</c:v>
                </c:pt>
                <c:pt idx="769">
                  <c:v>2460.8000000000002</c:v>
                </c:pt>
                <c:pt idx="770">
                  <c:v>2464</c:v>
                </c:pt>
                <c:pt idx="771">
                  <c:v>2467.2000000000003</c:v>
                </c:pt>
                <c:pt idx="772">
                  <c:v>2470.4</c:v>
                </c:pt>
                <c:pt idx="773">
                  <c:v>2473.6000000000004</c:v>
                </c:pt>
                <c:pt idx="774">
                  <c:v>2476.8000000000002</c:v>
                </c:pt>
                <c:pt idx="775">
                  <c:v>2480</c:v>
                </c:pt>
                <c:pt idx="776">
                  <c:v>2483.2000000000003</c:v>
                </c:pt>
                <c:pt idx="777">
                  <c:v>2486.4</c:v>
                </c:pt>
                <c:pt idx="778">
                  <c:v>2489.6000000000004</c:v>
                </c:pt>
                <c:pt idx="779">
                  <c:v>2492.8000000000002</c:v>
                </c:pt>
                <c:pt idx="780">
                  <c:v>2496</c:v>
                </c:pt>
                <c:pt idx="781">
                  <c:v>2499.2000000000003</c:v>
                </c:pt>
                <c:pt idx="782">
                  <c:v>2502.4</c:v>
                </c:pt>
                <c:pt idx="783">
                  <c:v>2505.6000000000004</c:v>
                </c:pt>
                <c:pt idx="784">
                  <c:v>2508.8000000000002</c:v>
                </c:pt>
                <c:pt idx="785">
                  <c:v>2512</c:v>
                </c:pt>
                <c:pt idx="786">
                  <c:v>2515.2000000000003</c:v>
                </c:pt>
                <c:pt idx="787">
                  <c:v>2518.4</c:v>
                </c:pt>
                <c:pt idx="788">
                  <c:v>2521.6000000000004</c:v>
                </c:pt>
                <c:pt idx="789">
                  <c:v>2524.8000000000002</c:v>
                </c:pt>
                <c:pt idx="790">
                  <c:v>2528</c:v>
                </c:pt>
                <c:pt idx="791">
                  <c:v>2531.2000000000003</c:v>
                </c:pt>
                <c:pt idx="792">
                  <c:v>2534.4</c:v>
                </c:pt>
                <c:pt idx="793">
                  <c:v>2537.6000000000004</c:v>
                </c:pt>
                <c:pt idx="794">
                  <c:v>2540.8000000000002</c:v>
                </c:pt>
                <c:pt idx="795">
                  <c:v>2544</c:v>
                </c:pt>
                <c:pt idx="796">
                  <c:v>2547.2000000000003</c:v>
                </c:pt>
                <c:pt idx="797">
                  <c:v>2550.4</c:v>
                </c:pt>
                <c:pt idx="798">
                  <c:v>2553.6000000000004</c:v>
                </c:pt>
                <c:pt idx="799">
                  <c:v>2556.8000000000002</c:v>
                </c:pt>
                <c:pt idx="800">
                  <c:v>2560</c:v>
                </c:pt>
                <c:pt idx="801">
                  <c:v>2563.2000000000003</c:v>
                </c:pt>
                <c:pt idx="802">
                  <c:v>2566.4</c:v>
                </c:pt>
                <c:pt idx="803">
                  <c:v>2569.6000000000004</c:v>
                </c:pt>
                <c:pt idx="804">
                  <c:v>2572.8000000000002</c:v>
                </c:pt>
                <c:pt idx="805">
                  <c:v>2576</c:v>
                </c:pt>
                <c:pt idx="806">
                  <c:v>2579.2000000000003</c:v>
                </c:pt>
                <c:pt idx="807">
                  <c:v>2582.4</c:v>
                </c:pt>
                <c:pt idx="808">
                  <c:v>2585.6000000000004</c:v>
                </c:pt>
                <c:pt idx="809">
                  <c:v>2588.8000000000002</c:v>
                </c:pt>
                <c:pt idx="810">
                  <c:v>2592</c:v>
                </c:pt>
                <c:pt idx="811">
                  <c:v>2595.2000000000003</c:v>
                </c:pt>
                <c:pt idx="812">
                  <c:v>2598.4</c:v>
                </c:pt>
                <c:pt idx="813">
                  <c:v>2601.6000000000004</c:v>
                </c:pt>
                <c:pt idx="814">
                  <c:v>2604.8000000000002</c:v>
                </c:pt>
                <c:pt idx="815">
                  <c:v>2608</c:v>
                </c:pt>
                <c:pt idx="816">
                  <c:v>2611.2000000000003</c:v>
                </c:pt>
                <c:pt idx="817">
                  <c:v>2614.4</c:v>
                </c:pt>
                <c:pt idx="818">
                  <c:v>2617.6000000000004</c:v>
                </c:pt>
                <c:pt idx="819">
                  <c:v>2620.8000000000002</c:v>
                </c:pt>
                <c:pt idx="820">
                  <c:v>2624</c:v>
                </c:pt>
                <c:pt idx="821">
                  <c:v>2627.2000000000003</c:v>
                </c:pt>
                <c:pt idx="822">
                  <c:v>2630.4</c:v>
                </c:pt>
                <c:pt idx="823">
                  <c:v>2633.6000000000004</c:v>
                </c:pt>
                <c:pt idx="824">
                  <c:v>2636.8</c:v>
                </c:pt>
                <c:pt idx="825">
                  <c:v>2640</c:v>
                </c:pt>
                <c:pt idx="826">
                  <c:v>2643.2000000000003</c:v>
                </c:pt>
                <c:pt idx="827">
                  <c:v>2646.4</c:v>
                </c:pt>
                <c:pt idx="828">
                  <c:v>2649.6000000000004</c:v>
                </c:pt>
                <c:pt idx="829">
                  <c:v>2652.8</c:v>
                </c:pt>
                <c:pt idx="830">
                  <c:v>2656</c:v>
                </c:pt>
                <c:pt idx="831">
                  <c:v>2659.2000000000003</c:v>
                </c:pt>
                <c:pt idx="832">
                  <c:v>2662.4</c:v>
                </c:pt>
                <c:pt idx="833">
                  <c:v>2665.6000000000004</c:v>
                </c:pt>
                <c:pt idx="834">
                  <c:v>2668.8</c:v>
                </c:pt>
                <c:pt idx="835">
                  <c:v>2672</c:v>
                </c:pt>
                <c:pt idx="836">
                  <c:v>2675.2000000000003</c:v>
                </c:pt>
                <c:pt idx="837">
                  <c:v>2678.4</c:v>
                </c:pt>
                <c:pt idx="838">
                  <c:v>2681.6000000000004</c:v>
                </c:pt>
                <c:pt idx="839">
                  <c:v>2684.8</c:v>
                </c:pt>
                <c:pt idx="840">
                  <c:v>2688</c:v>
                </c:pt>
                <c:pt idx="841">
                  <c:v>2691.2000000000003</c:v>
                </c:pt>
                <c:pt idx="842">
                  <c:v>2694.4</c:v>
                </c:pt>
                <c:pt idx="843">
                  <c:v>2697.6000000000004</c:v>
                </c:pt>
                <c:pt idx="844">
                  <c:v>2700.8</c:v>
                </c:pt>
                <c:pt idx="845">
                  <c:v>2704</c:v>
                </c:pt>
                <c:pt idx="846">
                  <c:v>2707.2000000000003</c:v>
                </c:pt>
                <c:pt idx="847">
                  <c:v>2710.4</c:v>
                </c:pt>
                <c:pt idx="848">
                  <c:v>2713.6000000000004</c:v>
                </c:pt>
                <c:pt idx="849">
                  <c:v>2716.8</c:v>
                </c:pt>
                <c:pt idx="850">
                  <c:v>2720</c:v>
                </c:pt>
                <c:pt idx="851">
                  <c:v>2723.2000000000003</c:v>
                </c:pt>
                <c:pt idx="852">
                  <c:v>2726.4</c:v>
                </c:pt>
                <c:pt idx="853">
                  <c:v>2729.6000000000004</c:v>
                </c:pt>
                <c:pt idx="854">
                  <c:v>2732.8</c:v>
                </c:pt>
                <c:pt idx="855">
                  <c:v>2736</c:v>
                </c:pt>
                <c:pt idx="856">
                  <c:v>2739.2000000000003</c:v>
                </c:pt>
                <c:pt idx="857">
                  <c:v>2742.4</c:v>
                </c:pt>
                <c:pt idx="858">
                  <c:v>2745.6000000000004</c:v>
                </c:pt>
                <c:pt idx="859">
                  <c:v>2748.8</c:v>
                </c:pt>
                <c:pt idx="860">
                  <c:v>2752</c:v>
                </c:pt>
                <c:pt idx="861">
                  <c:v>2755.2000000000003</c:v>
                </c:pt>
                <c:pt idx="862">
                  <c:v>2758.4</c:v>
                </c:pt>
                <c:pt idx="863">
                  <c:v>2761.6000000000004</c:v>
                </c:pt>
                <c:pt idx="864">
                  <c:v>2764.8</c:v>
                </c:pt>
                <c:pt idx="865">
                  <c:v>2768</c:v>
                </c:pt>
                <c:pt idx="866">
                  <c:v>2771.2000000000003</c:v>
                </c:pt>
                <c:pt idx="867">
                  <c:v>2774.4</c:v>
                </c:pt>
                <c:pt idx="868">
                  <c:v>2777.6000000000004</c:v>
                </c:pt>
                <c:pt idx="869">
                  <c:v>2780.8</c:v>
                </c:pt>
                <c:pt idx="870">
                  <c:v>2784</c:v>
                </c:pt>
                <c:pt idx="871">
                  <c:v>2787.2000000000003</c:v>
                </c:pt>
                <c:pt idx="872">
                  <c:v>2790.4</c:v>
                </c:pt>
                <c:pt idx="873">
                  <c:v>2793.6000000000004</c:v>
                </c:pt>
                <c:pt idx="874">
                  <c:v>2796.8</c:v>
                </c:pt>
                <c:pt idx="875">
                  <c:v>2800</c:v>
                </c:pt>
                <c:pt idx="876">
                  <c:v>2803.2000000000003</c:v>
                </c:pt>
                <c:pt idx="877">
                  <c:v>2806.4</c:v>
                </c:pt>
                <c:pt idx="878">
                  <c:v>2809.6000000000004</c:v>
                </c:pt>
                <c:pt idx="879">
                  <c:v>2812.8</c:v>
                </c:pt>
                <c:pt idx="880">
                  <c:v>2816</c:v>
                </c:pt>
                <c:pt idx="881">
                  <c:v>2819.2000000000003</c:v>
                </c:pt>
                <c:pt idx="882">
                  <c:v>2822.4</c:v>
                </c:pt>
                <c:pt idx="883">
                  <c:v>2825.6000000000004</c:v>
                </c:pt>
                <c:pt idx="884">
                  <c:v>2828.8</c:v>
                </c:pt>
                <c:pt idx="885">
                  <c:v>2832</c:v>
                </c:pt>
                <c:pt idx="886">
                  <c:v>2835.2000000000003</c:v>
                </c:pt>
                <c:pt idx="887">
                  <c:v>2838.4</c:v>
                </c:pt>
                <c:pt idx="888">
                  <c:v>2841.6000000000004</c:v>
                </c:pt>
                <c:pt idx="889">
                  <c:v>2844.8</c:v>
                </c:pt>
                <c:pt idx="890">
                  <c:v>2848</c:v>
                </c:pt>
                <c:pt idx="891">
                  <c:v>2851.2000000000003</c:v>
                </c:pt>
                <c:pt idx="892">
                  <c:v>2854.4</c:v>
                </c:pt>
                <c:pt idx="893">
                  <c:v>2857.6000000000004</c:v>
                </c:pt>
                <c:pt idx="894">
                  <c:v>2860.8</c:v>
                </c:pt>
                <c:pt idx="895">
                  <c:v>2864</c:v>
                </c:pt>
                <c:pt idx="896">
                  <c:v>2867.2000000000003</c:v>
                </c:pt>
                <c:pt idx="897">
                  <c:v>2870.4</c:v>
                </c:pt>
                <c:pt idx="898">
                  <c:v>2873.6000000000004</c:v>
                </c:pt>
                <c:pt idx="899">
                  <c:v>2876.8</c:v>
                </c:pt>
                <c:pt idx="900">
                  <c:v>2880</c:v>
                </c:pt>
                <c:pt idx="901">
                  <c:v>2883.2000000000003</c:v>
                </c:pt>
                <c:pt idx="902">
                  <c:v>2886.4</c:v>
                </c:pt>
                <c:pt idx="903">
                  <c:v>2889.6000000000004</c:v>
                </c:pt>
                <c:pt idx="904">
                  <c:v>2892.8</c:v>
                </c:pt>
                <c:pt idx="905">
                  <c:v>2896</c:v>
                </c:pt>
                <c:pt idx="906">
                  <c:v>2899.2000000000003</c:v>
                </c:pt>
                <c:pt idx="907">
                  <c:v>2902.4</c:v>
                </c:pt>
                <c:pt idx="908">
                  <c:v>2905.6000000000004</c:v>
                </c:pt>
                <c:pt idx="909">
                  <c:v>2908.8</c:v>
                </c:pt>
                <c:pt idx="910">
                  <c:v>2912</c:v>
                </c:pt>
                <c:pt idx="911">
                  <c:v>2915.2000000000003</c:v>
                </c:pt>
                <c:pt idx="912">
                  <c:v>2918.4</c:v>
                </c:pt>
                <c:pt idx="913">
                  <c:v>2921.6000000000004</c:v>
                </c:pt>
                <c:pt idx="914">
                  <c:v>2924.8</c:v>
                </c:pt>
                <c:pt idx="915">
                  <c:v>2928</c:v>
                </c:pt>
                <c:pt idx="916">
                  <c:v>2931.2000000000003</c:v>
                </c:pt>
                <c:pt idx="917">
                  <c:v>2934.4</c:v>
                </c:pt>
                <c:pt idx="918">
                  <c:v>2937.6000000000004</c:v>
                </c:pt>
                <c:pt idx="919">
                  <c:v>2940.8</c:v>
                </c:pt>
                <c:pt idx="920">
                  <c:v>2944</c:v>
                </c:pt>
                <c:pt idx="921">
                  <c:v>2947.2000000000003</c:v>
                </c:pt>
                <c:pt idx="922">
                  <c:v>2950.4</c:v>
                </c:pt>
                <c:pt idx="923">
                  <c:v>2953.6000000000004</c:v>
                </c:pt>
                <c:pt idx="924">
                  <c:v>2956.8</c:v>
                </c:pt>
                <c:pt idx="925">
                  <c:v>2960</c:v>
                </c:pt>
                <c:pt idx="926">
                  <c:v>2963.2000000000003</c:v>
                </c:pt>
                <c:pt idx="927">
                  <c:v>2966.4</c:v>
                </c:pt>
                <c:pt idx="928">
                  <c:v>2969.6000000000004</c:v>
                </c:pt>
                <c:pt idx="929">
                  <c:v>2972.8</c:v>
                </c:pt>
                <c:pt idx="930">
                  <c:v>2976</c:v>
                </c:pt>
                <c:pt idx="931">
                  <c:v>2979.2000000000003</c:v>
                </c:pt>
                <c:pt idx="932">
                  <c:v>2982.4</c:v>
                </c:pt>
                <c:pt idx="933">
                  <c:v>2985.6000000000004</c:v>
                </c:pt>
                <c:pt idx="934">
                  <c:v>2988.8</c:v>
                </c:pt>
                <c:pt idx="935">
                  <c:v>2992</c:v>
                </c:pt>
                <c:pt idx="936">
                  <c:v>2995.2000000000003</c:v>
                </c:pt>
                <c:pt idx="937">
                  <c:v>2998.4</c:v>
                </c:pt>
                <c:pt idx="938">
                  <c:v>3001.6000000000004</c:v>
                </c:pt>
                <c:pt idx="939">
                  <c:v>3004.8</c:v>
                </c:pt>
                <c:pt idx="940">
                  <c:v>3008</c:v>
                </c:pt>
                <c:pt idx="941">
                  <c:v>3011.2000000000003</c:v>
                </c:pt>
                <c:pt idx="942">
                  <c:v>3014.4</c:v>
                </c:pt>
                <c:pt idx="943">
                  <c:v>3017.6000000000004</c:v>
                </c:pt>
                <c:pt idx="944">
                  <c:v>3020.8</c:v>
                </c:pt>
                <c:pt idx="945">
                  <c:v>3024</c:v>
                </c:pt>
                <c:pt idx="946">
                  <c:v>3027.2000000000003</c:v>
                </c:pt>
                <c:pt idx="947">
                  <c:v>3030.4</c:v>
                </c:pt>
                <c:pt idx="948">
                  <c:v>3033.6000000000004</c:v>
                </c:pt>
                <c:pt idx="949">
                  <c:v>3036.8</c:v>
                </c:pt>
                <c:pt idx="950">
                  <c:v>3040</c:v>
                </c:pt>
                <c:pt idx="951">
                  <c:v>3043.2000000000003</c:v>
                </c:pt>
                <c:pt idx="952">
                  <c:v>3046.4</c:v>
                </c:pt>
                <c:pt idx="953">
                  <c:v>3049.6000000000004</c:v>
                </c:pt>
                <c:pt idx="954">
                  <c:v>3052.8</c:v>
                </c:pt>
                <c:pt idx="955">
                  <c:v>3056</c:v>
                </c:pt>
                <c:pt idx="956">
                  <c:v>3059.2000000000003</c:v>
                </c:pt>
                <c:pt idx="957">
                  <c:v>3062.4</c:v>
                </c:pt>
                <c:pt idx="958">
                  <c:v>3065.6000000000004</c:v>
                </c:pt>
                <c:pt idx="959">
                  <c:v>3068.8</c:v>
                </c:pt>
                <c:pt idx="960">
                  <c:v>3072</c:v>
                </c:pt>
                <c:pt idx="961">
                  <c:v>3075.2000000000003</c:v>
                </c:pt>
                <c:pt idx="962">
                  <c:v>3078.4</c:v>
                </c:pt>
                <c:pt idx="963">
                  <c:v>3081.6000000000004</c:v>
                </c:pt>
                <c:pt idx="964">
                  <c:v>3084.8</c:v>
                </c:pt>
                <c:pt idx="965">
                  <c:v>3088</c:v>
                </c:pt>
                <c:pt idx="966">
                  <c:v>3091.2000000000003</c:v>
                </c:pt>
                <c:pt idx="967">
                  <c:v>3094.4</c:v>
                </c:pt>
                <c:pt idx="968">
                  <c:v>3097.6000000000004</c:v>
                </c:pt>
                <c:pt idx="969">
                  <c:v>3100.8</c:v>
                </c:pt>
                <c:pt idx="970">
                  <c:v>3104</c:v>
                </c:pt>
                <c:pt idx="971">
                  <c:v>3107.2000000000003</c:v>
                </c:pt>
                <c:pt idx="972">
                  <c:v>3110.4</c:v>
                </c:pt>
                <c:pt idx="973">
                  <c:v>3113.6000000000004</c:v>
                </c:pt>
                <c:pt idx="974">
                  <c:v>3116.8</c:v>
                </c:pt>
                <c:pt idx="975">
                  <c:v>3120</c:v>
                </c:pt>
                <c:pt idx="976">
                  <c:v>3123.2000000000003</c:v>
                </c:pt>
                <c:pt idx="977">
                  <c:v>3126.4</c:v>
                </c:pt>
                <c:pt idx="978">
                  <c:v>3129.6000000000004</c:v>
                </c:pt>
                <c:pt idx="979">
                  <c:v>3132.8</c:v>
                </c:pt>
                <c:pt idx="980">
                  <c:v>3136</c:v>
                </c:pt>
                <c:pt idx="981">
                  <c:v>3139.2000000000003</c:v>
                </c:pt>
                <c:pt idx="982">
                  <c:v>3142.4</c:v>
                </c:pt>
                <c:pt idx="983">
                  <c:v>3145.6000000000004</c:v>
                </c:pt>
                <c:pt idx="984">
                  <c:v>3148.8</c:v>
                </c:pt>
                <c:pt idx="985">
                  <c:v>3152</c:v>
                </c:pt>
                <c:pt idx="986">
                  <c:v>3155.2000000000003</c:v>
                </c:pt>
                <c:pt idx="987">
                  <c:v>3158.4</c:v>
                </c:pt>
                <c:pt idx="988">
                  <c:v>3161.6000000000004</c:v>
                </c:pt>
                <c:pt idx="989">
                  <c:v>3164.8</c:v>
                </c:pt>
                <c:pt idx="990">
                  <c:v>3168</c:v>
                </c:pt>
                <c:pt idx="991">
                  <c:v>3171.2000000000003</c:v>
                </c:pt>
                <c:pt idx="992">
                  <c:v>3174.4</c:v>
                </c:pt>
                <c:pt idx="993">
                  <c:v>3177.6000000000004</c:v>
                </c:pt>
                <c:pt idx="994">
                  <c:v>3180.8</c:v>
                </c:pt>
                <c:pt idx="995">
                  <c:v>3184</c:v>
                </c:pt>
                <c:pt idx="996">
                  <c:v>3187.2000000000003</c:v>
                </c:pt>
                <c:pt idx="997">
                  <c:v>3190.4</c:v>
                </c:pt>
                <c:pt idx="998">
                  <c:v>3193.6000000000004</c:v>
                </c:pt>
                <c:pt idx="999">
                  <c:v>3196.8</c:v>
                </c:pt>
                <c:pt idx="1000">
                  <c:v>3200</c:v>
                </c:pt>
                <c:pt idx="1001">
                  <c:v>3203.2000000000003</c:v>
                </c:pt>
                <c:pt idx="1002">
                  <c:v>3206.4</c:v>
                </c:pt>
                <c:pt idx="1003">
                  <c:v>3209.6000000000004</c:v>
                </c:pt>
                <c:pt idx="1004">
                  <c:v>3212.8</c:v>
                </c:pt>
                <c:pt idx="1005">
                  <c:v>3216</c:v>
                </c:pt>
                <c:pt idx="1006">
                  <c:v>3219.2000000000003</c:v>
                </c:pt>
                <c:pt idx="1007">
                  <c:v>3222.4</c:v>
                </c:pt>
                <c:pt idx="1008">
                  <c:v>3225.6000000000004</c:v>
                </c:pt>
                <c:pt idx="1009">
                  <c:v>3228.8</c:v>
                </c:pt>
                <c:pt idx="1010">
                  <c:v>3232</c:v>
                </c:pt>
                <c:pt idx="1011">
                  <c:v>3235.2000000000003</c:v>
                </c:pt>
                <c:pt idx="1012">
                  <c:v>3238.4</c:v>
                </c:pt>
                <c:pt idx="1013">
                  <c:v>3241.6000000000004</c:v>
                </c:pt>
                <c:pt idx="1014">
                  <c:v>3244.8</c:v>
                </c:pt>
                <c:pt idx="1015">
                  <c:v>3248</c:v>
                </c:pt>
                <c:pt idx="1016">
                  <c:v>3251.2000000000003</c:v>
                </c:pt>
                <c:pt idx="1017">
                  <c:v>3254.4</c:v>
                </c:pt>
                <c:pt idx="1018">
                  <c:v>3257.6000000000004</c:v>
                </c:pt>
                <c:pt idx="1019">
                  <c:v>3260.8</c:v>
                </c:pt>
                <c:pt idx="1020">
                  <c:v>3264</c:v>
                </c:pt>
                <c:pt idx="1021">
                  <c:v>3267.2000000000003</c:v>
                </c:pt>
                <c:pt idx="1022">
                  <c:v>3270.4</c:v>
                </c:pt>
                <c:pt idx="1023">
                  <c:v>3273.6000000000004</c:v>
                </c:pt>
                <c:pt idx="1024">
                  <c:v>3276.8</c:v>
                </c:pt>
                <c:pt idx="1025">
                  <c:v>3280</c:v>
                </c:pt>
                <c:pt idx="1026">
                  <c:v>3283.2000000000003</c:v>
                </c:pt>
                <c:pt idx="1027">
                  <c:v>3286.4</c:v>
                </c:pt>
                <c:pt idx="1028">
                  <c:v>3289.6000000000004</c:v>
                </c:pt>
                <c:pt idx="1029">
                  <c:v>3292.8</c:v>
                </c:pt>
                <c:pt idx="1030">
                  <c:v>3296</c:v>
                </c:pt>
                <c:pt idx="1031">
                  <c:v>3299.2000000000003</c:v>
                </c:pt>
                <c:pt idx="1032">
                  <c:v>3302.4</c:v>
                </c:pt>
                <c:pt idx="1033">
                  <c:v>3305.6000000000004</c:v>
                </c:pt>
                <c:pt idx="1034">
                  <c:v>3308.8</c:v>
                </c:pt>
                <c:pt idx="1035">
                  <c:v>3312</c:v>
                </c:pt>
                <c:pt idx="1036">
                  <c:v>3315.2000000000003</c:v>
                </c:pt>
                <c:pt idx="1037">
                  <c:v>3318.4</c:v>
                </c:pt>
                <c:pt idx="1038">
                  <c:v>3321.6000000000004</c:v>
                </c:pt>
                <c:pt idx="1039">
                  <c:v>3324.8</c:v>
                </c:pt>
                <c:pt idx="1040">
                  <c:v>3328</c:v>
                </c:pt>
                <c:pt idx="1041">
                  <c:v>3331.2000000000003</c:v>
                </c:pt>
                <c:pt idx="1042">
                  <c:v>3334.4</c:v>
                </c:pt>
                <c:pt idx="1043">
                  <c:v>3337.6000000000004</c:v>
                </c:pt>
                <c:pt idx="1044">
                  <c:v>3340.8</c:v>
                </c:pt>
                <c:pt idx="1045">
                  <c:v>3344</c:v>
                </c:pt>
                <c:pt idx="1046">
                  <c:v>3347.2000000000003</c:v>
                </c:pt>
                <c:pt idx="1047">
                  <c:v>3350.4</c:v>
                </c:pt>
                <c:pt idx="1048">
                  <c:v>3353.6000000000004</c:v>
                </c:pt>
                <c:pt idx="1049">
                  <c:v>3356.8</c:v>
                </c:pt>
                <c:pt idx="1050">
                  <c:v>3360</c:v>
                </c:pt>
                <c:pt idx="1051">
                  <c:v>3363.2000000000003</c:v>
                </c:pt>
                <c:pt idx="1052">
                  <c:v>3366.4</c:v>
                </c:pt>
                <c:pt idx="1053">
                  <c:v>3369.6000000000004</c:v>
                </c:pt>
                <c:pt idx="1054">
                  <c:v>3372.8</c:v>
                </c:pt>
                <c:pt idx="1055">
                  <c:v>3376</c:v>
                </c:pt>
                <c:pt idx="1056">
                  <c:v>3379.2000000000003</c:v>
                </c:pt>
                <c:pt idx="1057">
                  <c:v>3382.4</c:v>
                </c:pt>
                <c:pt idx="1058">
                  <c:v>3385.6000000000004</c:v>
                </c:pt>
                <c:pt idx="1059">
                  <c:v>3388.8</c:v>
                </c:pt>
                <c:pt idx="1060">
                  <c:v>3392</c:v>
                </c:pt>
                <c:pt idx="1061">
                  <c:v>3395.2000000000003</c:v>
                </c:pt>
                <c:pt idx="1062">
                  <c:v>3398.4</c:v>
                </c:pt>
                <c:pt idx="1063">
                  <c:v>3401.6000000000004</c:v>
                </c:pt>
                <c:pt idx="1064">
                  <c:v>3404.8</c:v>
                </c:pt>
                <c:pt idx="1065">
                  <c:v>3408</c:v>
                </c:pt>
                <c:pt idx="1066">
                  <c:v>3411.2000000000003</c:v>
                </c:pt>
                <c:pt idx="1067">
                  <c:v>3414.4</c:v>
                </c:pt>
                <c:pt idx="1068">
                  <c:v>3417.6000000000004</c:v>
                </c:pt>
                <c:pt idx="1069">
                  <c:v>3420.8</c:v>
                </c:pt>
                <c:pt idx="1070">
                  <c:v>3424</c:v>
                </c:pt>
                <c:pt idx="1071">
                  <c:v>3427.2000000000003</c:v>
                </c:pt>
                <c:pt idx="1072">
                  <c:v>3430.4</c:v>
                </c:pt>
                <c:pt idx="1073">
                  <c:v>3433.6000000000004</c:v>
                </c:pt>
                <c:pt idx="1074">
                  <c:v>3436.8</c:v>
                </c:pt>
                <c:pt idx="1075">
                  <c:v>3440</c:v>
                </c:pt>
                <c:pt idx="1076">
                  <c:v>3443.2000000000003</c:v>
                </c:pt>
                <c:pt idx="1077">
                  <c:v>3446.4</c:v>
                </c:pt>
                <c:pt idx="1078">
                  <c:v>3449.6000000000004</c:v>
                </c:pt>
                <c:pt idx="1079">
                  <c:v>3452.8</c:v>
                </c:pt>
                <c:pt idx="1080">
                  <c:v>3456</c:v>
                </c:pt>
                <c:pt idx="1081">
                  <c:v>3459.2000000000003</c:v>
                </c:pt>
                <c:pt idx="1082">
                  <c:v>3462.4</c:v>
                </c:pt>
                <c:pt idx="1083">
                  <c:v>3465.6000000000004</c:v>
                </c:pt>
                <c:pt idx="1084">
                  <c:v>3468.8</c:v>
                </c:pt>
                <c:pt idx="1085">
                  <c:v>3472</c:v>
                </c:pt>
                <c:pt idx="1086">
                  <c:v>3475.2000000000003</c:v>
                </c:pt>
                <c:pt idx="1087">
                  <c:v>3478.4</c:v>
                </c:pt>
                <c:pt idx="1088">
                  <c:v>3481.6000000000004</c:v>
                </c:pt>
                <c:pt idx="1089">
                  <c:v>3484.8</c:v>
                </c:pt>
                <c:pt idx="1090">
                  <c:v>3488</c:v>
                </c:pt>
                <c:pt idx="1091">
                  <c:v>3491.2000000000003</c:v>
                </c:pt>
                <c:pt idx="1092">
                  <c:v>3494.4</c:v>
                </c:pt>
                <c:pt idx="1093">
                  <c:v>3497.6000000000004</c:v>
                </c:pt>
                <c:pt idx="1094">
                  <c:v>3500.8</c:v>
                </c:pt>
                <c:pt idx="1095">
                  <c:v>3504</c:v>
                </c:pt>
                <c:pt idx="1096">
                  <c:v>3507.2000000000003</c:v>
                </c:pt>
                <c:pt idx="1097">
                  <c:v>3510.4</c:v>
                </c:pt>
                <c:pt idx="1098">
                  <c:v>3513.6000000000004</c:v>
                </c:pt>
                <c:pt idx="1099">
                  <c:v>3516.8</c:v>
                </c:pt>
                <c:pt idx="1100">
                  <c:v>3520</c:v>
                </c:pt>
                <c:pt idx="1101">
                  <c:v>3523.2000000000003</c:v>
                </c:pt>
                <c:pt idx="1102">
                  <c:v>3526.4</c:v>
                </c:pt>
                <c:pt idx="1103">
                  <c:v>3529.6000000000004</c:v>
                </c:pt>
                <c:pt idx="1104">
                  <c:v>3532.8</c:v>
                </c:pt>
                <c:pt idx="1105">
                  <c:v>3536</c:v>
                </c:pt>
                <c:pt idx="1106">
                  <c:v>3539.2000000000003</c:v>
                </c:pt>
                <c:pt idx="1107">
                  <c:v>3542.4</c:v>
                </c:pt>
                <c:pt idx="1108">
                  <c:v>3545.6000000000004</c:v>
                </c:pt>
                <c:pt idx="1109">
                  <c:v>3548.8</c:v>
                </c:pt>
                <c:pt idx="1110">
                  <c:v>3552</c:v>
                </c:pt>
                <c:pt idx="1111">
                  <c:v>3555.2000000000003</c:v>
                </c:pt>
                <c:pt idx="1112">
                  <c:v>3558.4</c:v>
                </c:pt>
                <c:pt idx="1113">
                  <c:v>3561.6000000000004</c:v>
                </c:pt>
                <c:pt idx="1114">
                  <c:v>3564.8</c:v>
                </c:pt>
                <c:pt idx="1115">
                  <c:v>3568</c:v>
                </c:pt>
                <c:pt idx="1116">
                  <c:v>3571.2000000000003</c:v>
                </c:pt>
                <c:pt idx="1117">
                  <c:v>3574.4</c:v>
                </c:pt>
                <c:pt idx="1118">
                  <c:v>3577.6000000000004</c:v>
                </c:pt>
                <c:pt idx="1119">
                  <c:v>3580.8</c:v>
                </c:pt>
                <c:pt idx="1120">
                  <c:v>3584</c:v>
                </c:pt>
                <c:pt idx="1121">
                  <c:v>3587.2000000000003</c:v>
                </c:pt>
                <c:pt idx="1122">
                  <c:v>3590.4</c:v>
                </c:pt>
                <c:pt idx="1123">
                  <c:v>3593.6000000000004</c:v>
                </c:pt>
                <c:pt idx="1124">
                  <c:v>3596.8</c:v>
                </c:pt>
                <c:pt idx="1125">
                  <c:v>3600</c:v>
                </c:pt>
                <c:pt idx="1126">
                  <c:v>3603.2000000000003</c:v>
                </c:pt>
                <c:pt idx="1127">
                  <c:v>3606.4</c:v>
                </c:pt>
                <c:pt idx="1128">
                  <c:v>3609.6000000000004</c:v>
                </c:pt>
                <c:pt idx="1129">
                  <c:v>3612.8</c:v>
                </c:pt>
                <c:pt idx="1130">
                  <c:v>3616</c:v>
                </c:pt>
                <c:pt idx="1131">
                  <c:v>3619.2000000000003</c:v>
                </c:pt>
                <c:pt idx="1132">
                  <c:v>3622.4</c:v>
                </c:pt>
                <c:pt idx="1133">
                  <c:v>3625.6000000000004</c:v>
                </c:pt>
                <c:pt idx="1134">
                  <c:v>3628.8</c:v>
                </c:pt>
                <c:pt idx="1135">
                  <c:v>3632</c:v>
                </c:pt>
                <c:pt idx="1136">
                  <c:v>3635.2000000000003</c:v>
                </c:pt>
                <c:pt idx="1137">
                  <c:v>3638.4</c:v>
                </c:pt>
                <c:pt idx="1138">
                  <c:v>3641.6000000000004</c:v>
                </c:pt>
                <c:pt idx="1139">
                  <c:v>3644.8</c:v>
                </c:pt>
                <c:pt idx="1140">
                  <c:v>3648</c:v>
                </c:pt>
                <c:pt idx="1141">
                  <c:v>3651.2000000000003</c:v>
                </c:pt>
                <c:pt idx="1142">
                  <c:v>3654.4</c:v>
                </c:pt>
                <c:pt idx="1143">
                  <c:v>3657.6000000000004</c:v>
                </c:pt>
                <c:pt idx="1144">
                  <c:v>3660.8</c:v>
                </c:pt>
                <c:pt idx="1145">
                  <c:v>3664</c:v>
                </c:pt>
                <c:pt idx="1146">
                  <c:v>3667.2000000000003</c:v>
                </c:pt>
                <c:pt idx="1147">
                  <c:v>3670.4</c:v>
                </c:pt>
                <c:pt idx="1148">
                  <c:v>3673.6000000000004</c:v>
                </c:pt>
                <c:pt idx="1149">
                  <c:v>3676.8</c:v>
                </c:pt>
                <c:pt idx="1150">
                  <c:v>3680</c:v>
                </c:pt>
                <c:pt idx="1151">
                  <c:v>3683.2000000000003</c:v>
                </c:pt>
                <c:pt idx="1152">
                  <c:v>3686.4</c:v>
                </c:pt>
                <c:pt idx="1153">
                  <c:v>3689.6000000000004</c:v>
                </c:pt>
                <c:pt idx="1154">
                  <c:v>3692.8</c:v>
                </c:pt>
                <c:pt idx="1155">
                  <c:v>3696</c:v>
                </c:pt>
                <c:pt idx="1156">
                  <c:v>3699.2000000000003</c:v>
                </c:pt>
                <c:pt idx="1157">
                  <c:v>3702.4</c:v>
                </c:pt>
                <c:pt idx="1158">
                  <c:v>3705.6000000000004</c:v>
                </c:pt>
                <c:pt idx="1159">
                  <c:v>3708.8</c:v>
                </c:pt>
                <c:pt idx="1160">
                  <c:v>3712</c:v>
                </c:pt>
                <c:pt idx="1161">
                  <c:v>3715.2000000000003</c:v>
                </c:pt>
                <c:pt idx="1162">
                  <c:v>3718.4</c:v>
                </c:pt>
                <c:pt idx="1163">
                  <c:v>3721.6000000000004</c:v>
                </c:pt>
                <c:pt idx="1164">
                  <c:v>3724.8</c:v>
                </c:pt>
                <c:pt idx="1165">
                  <c:v>3728</c:v>
                </c:pt>
                <c:pt idx="1166">
                  <c:v>3731.2000000000003</c:v>
                </c:pt>
                <c:pt idx="1167">
                  <c:v>3734.4</c:v>
                </c:pt>
                <c:pt idx="1168">
                  <c:v>3737.6000000000004</c:v>
                </c:pt>
                <c:pt idx="1169">
                  <c:v>3740.8</c:v>
                </c:pt>
                <c:pt idx="1170">
                  <c:v>3744</c:v>
                </c:pt>
                <c:pt idx="1171">
                  <c:v>3747.2000000000003</c:v>
                </c:pt>
                <c:pt idx="1172">
                  <c:v>3750.4</c:v>
                </c:pt>
                <c:pt idx="1173">
                  <c:v>3753.6000000000004</c:v>
                </c:pt>
                <c:pt idx="1174">
                  <c:v>3756.8</c:v>
                </c:pt>
                <c:pt idx="1175">
                  <c:v>3760</c:v>
                </c:pt>
                <c:pt idx="1176">
                  <c:v>3763.2000000000003</c:v>
                </c:pt>
                <c:pt idx="1177">
                  <c:v>3766.4</c:v>
                </c:pt>
                <c:pt idx="1178">
                  <c:v>3769.6000000000004</c:v>
                </c:pt>
                <c:pt idx="1179">
                  <c:v>3772.8</c:v>
                </c:pt>
                <c:pt idx="1180">
                  <c:v>3776</c:v>
                </c:pt>
                <c:pt idx="1181">
                  <c:v>3779.2000000000003</c:v>
                </c:pt>
                <c:pt idx="1182">
                  <c:v>3782.4</c:v>
                </c:pt>
                <c:pt idx="1183">
                  <c:v>3785.6000000000004</c:v>
                </c:pt>
                <c:pt idx="1184">
                  <c:v>3788.8</c:v>
                </c:pt>
                <c:pt idx="1185">
                  <c:v>3792</c:v>
                </c:pt>
                <c:pt idx="1186">
                  <c:v>3795.2000000000003</c:v>
                </c:pt>
                <c:pt idx="1187">
                  <c:v>3798.4</c:v>
                </c:pt>
                <c:pt idx="1188">
                  <c:v>3801.6000000000004</c:v>
                </c:pt>
                <c:pt idx="1189">
                  <c:v>3804.8</c:v>
                </c:pt>
                <c:pt idx="1190">
                  <c:v>3808</c:v>
                </c:pt>
                <c:pt idx="1191">
                  <c:v>3811.2000000000003</c:v>
                </c:pt>
                <c:pt idx="1192">
                  <c:v>3814.4</c:v>
                </c:pt>
                <c:pt idx="1193">
                  <c:v>3817.6000000000004</c:v>
                </c:pt>
                <c:pt idx="1194">
                  <c:v>3820.8</c:v>
                </c:pt>
                <c:pt idx="1195">
                  <c:v>3824</c:v>
                </c:pt>
                <c:pt idx="1196">
                  <c:v>3827.2000000000003</c:v>
                </c:pt>
                <c:pt idx="1197">
                  <c:v>3830.4</c:v>
                </c:pt>
                <c:pt idx="1198">
                  <c:v>3833.6000000000004</c:v>
                </c:pt>
                <c:pt idx="1199">
                  <c:v>3836.8</c:v>
                </c:pt>
                <c:pt idx="1200">
                  <c:v>3840</c:v>
                </c:pt>
                <c:pt idx="1201">
                  <c:v>3843.2000000000003</c:v>
                </c:pt>
                <c:pt idx="1202">
                  <c:v>3846.4</c:v>
                </c:pt>
                <c:pt idx="1203">
                  <c:v>3849.6000000000004</c:v>
                </c:pt>
                <c:pt idx="1204">
                  <c:v>3852.8</c:v>
                </c:pt>
                <c:pt idx="1205">
                  <c:v>3856</c:v>
                </c:pt>
                <c:pt idx="1206">
                  <c:v>3859.2000000000003</c:v>
                </c:pt>
                <c:pt idx="1207">
                  <c:v>3862.4</c:v>
                </c:pt>
                <c:pt idx="1208">
                  <c:v>3865.6000000000004</c:v>
                </c:pt>
                <c:pt idx="1209">
                  <c:v>3868.8</c:v>
                </c:pt>
                <c:pt idx="1210">
                  <c:v>3872</c:v>
                </c:pt>
                <c:pt idx="1211">
                  <c:v>3875.2000000000003</c:v>
                </c:pt>
                <c:pt idx="1212">
                  <c:v>3878.4</c:v>
                </c:pt>
                <c:pt idx="1213">
                  <c:v>3881.6000000000004</c:v>
                </c:pt>
                <c:pt idx="1214">
                  <c:v>3884.8</c:v>
                </c:pt>
                <c:pt idx="1215">
                  <c:v>3888</c:v>
                </c:pt>
                <c:pt idx="1216">
                  <c:v>3891.2000000000003</c:v>
                </c:pt>
                <c:pt idx="1217">
                  <c:v>3894.4</c:v>
                </c:pt>
                <c:pt idx="1218">
                  <c:v>3897.6000000000004</c:v>
                </c:pt>
                <c:pt idx="1219">
                  <c:v>3900.8</c:v>
                </c:pt>
                <c:pt idx="1220">
                  <c:v>3904</c:v>
                </c:pt>
                <c:pt idx="1221">
                  <c:v>3907.2000000000003</c:v>
                </c:pt>
                <c:pt idx="1222">
                  <c:v>3910.4</c:v>
                </c:pt>
                <c:pt idx="1223">
                  <c:v>3913.6000000000004</c:v>
                </c:pt>
                <c:pt idx="1224">
                  <c:v>3916.8</c:v>
                </c:pt>
                <c:pt idx="1225">
                  <c:v>3920</c:v>
                </c:pt>
                <c:pt idx="1226">
                  <c:v>3923.2000000000003</c:v>
                </c:pt>
                <c:pt idx="1227">
                  <c:v>3926.4</c:v>
                </c:pt>
                <c:pt idx="1228">
                  <c:v>3929.6000000000004</c:v>
                </c:pt>
                <c:pt idx="1229">
                  <c:v>3932.8</c:v>
                </c:pt>
                <c:pt idx="1230">
                  <c:v>3936</c:v>
                </c:pt>
                <c:pt idx="1231">
                  <c:v>3939.2000000000003</c:v>
                </c:pt>
                <c:pt idx="1232">
                  <c:v>3942.4</c:v>
                </c:pt>
                <c:pt idx="1233">
                  <c:v>3945.6000000000004</c:v>
                </c:pt>
                <c:pt idx="1234">
                  <c:v>3948.8</c:v>
                </c:pt>
                <c:pt idx="1235">
                  <c:v>3952</c:v>
                </c:pt>
                <c:pt idx="1236">
                  <c:v>3955.2000000000003</c:v>
                </c:pt>
                <c:pt idx="1237">
                  <c:v>3958.4</c:v>
                </c:pt>
                <c:pt idx="1238">
                  <c:v>3961.6000000000004</c:v>
                </c:pt>
                <c:pt idx="1239">
                  <c:v>3964.8</c:v>
                </c:pt>
                <c:pt idx="1240">
                  <c:v>3968</c:v>
                </c:pt>
                <c:pt idx="1241">
                  <c:v>3971.2000000000003</c:v>
                </c:pt>
                <c:pt idx="1242">
                  <c:v>3974.4</c:v>
                </c:pt>
                <c:pt idx="1243">
                  <c:v>3977.6000000000004</c:v>
                </c:pt>
                <c:pt idx="1244">
                  <c:v>3980.8</c:v>
                </c:pt>
                <c:pt idx="1245">
                  <c:v>3984</c:v>
                </c:pt>
                <c:pt idx="1246">
                  <c:v>3987.2000000000003</c:v>
                </c:pt>
                <c:pt idx="1247">
                  <c:v>3990.4</c:v>
                </c:pt>
                <c:pt idx="1248">
                  <c:v>3993.6000000000004</c:v>
                </c:pt>
                <c:pt idx="1249">
                  <c:v>3996.8</c:v>
                </c:pt>
                <c:pt idx="1250">
                  <c:v>4000</c:v>
                </c:pt>
                <c:pt idx="1251">
                  <c:v>4003.2000000000003</c:v>
                </c:pt>
                <c:pt idx="1252">
                  <c:v>4006.4</c:v>
                </c:pt>
                <c:pt idx="1253">
                  <c:v>4009.6000000000004</c:v>
                </c:pt>
                <c:pt idx="1254">
                  <c:v>4012.8</c:v>
                </c:pt>
                <c:pt idx="1255">
                  <c:v>4016</c:v>
                </c:pt>
                <c:pt idx="1256">
                  <c:v>4019.2000000000003</c:v>
                </c:pt>
                <c:pt idx="1257">
                  <c:v>4022.4</c:v>
                </c:pt>
                <c:pt idx="1258">
                  <c:v>4025.6000000000004</c:v>
                </c:pt>
                <c:pt idx="1259">
                  <c:v>4028.8</c:v>
                </c:pt>
                <c:pt idx="1260">
                  <c:v>4032</c:v>
                </c:pt>
                <c:pt idx="1261">
                  <c:v>4035.2000000000003</c:v>
                </c:pt>
                <c:pt idx="1262">
                  <c:v>4038.4</c:v>
                </c:pt>
                <c:pt idx="1263">
                  <c:v>4041.6000000000004</c:v>
                </c:pt>
                <c:pt idx="1264">
                  <c:v>4044.8</c:v>
                </c:pt>
                <c:pt idx="1265">
                  <c:v>4048</c:v>
                </c:pt>
                <c:pt idx="1266">
                  <c:v>4051.2000000000003</c:v>
                </c:pt>
                <c:pt idx="1267">
                  <c:v>4054.4</c:v>
                </c:pt>
                <c:pt idx="1268">
                  <c:v>4057.6000000000004</c:v>
                </c:pt>
                <c:pt idx="1269">
                  <c:v>4060.8</c:v>
                </c:pt>
                <c:pt idx="1270">
                  <c:v>4064</c:v>
                </c:pt>
                <c:pt idx="1271">
                  <c:v>4067.2000000000003</c:v>
                </c:pt>
                <c:pt idx="1272">
                  <c:v>4070.4</c:v>
                </c:pt>
                <c:pt idx="1273">
                  <c:v>4073.6000000000004</c:v>
                </c:pt>
                <c:pt idx="1274">
                  <c:v>4076.8</c:v>
                </c:pt>
                <c:pt idx="1275">
                  <c:v>4080</c:v>
                </c:pt>
                <c:pt idx="1276">
                  <c:v>4083.2000000000003</c:v>
                </c:pt>
                <c:pt idx="1277">
                  <c:v>4086.4</c:v>
                </c:pt>
                <c:pt idx="1278">
                  <c:v>4089.6000000000004</c:v>
                </c:pt>
                <c:pt idx="1279">
                  <c:v>4092.8</c:v>
                </c:pt>
                <c:pt idx="1280">
                  <c:v>4096</c:v>
                </c:pt>
                <c:pt idx="1281">
                  <c:v>4099.2</c:v>
                </c:pt>
                <c:pt idx="1282">
                  <c:v>4102.4000000000005</c:v>
                </c:pt>
                <c:pt idx="1283">
                  <c:v>4105.6000000000004</c:v>
                </c:pt>
                <c:pt idx="1284">
                  <c:v>4108.8</c:v>
                </c:pt>
                <c:pt idx="1285">
                  <c:v>4112</c:v>
                </c:pt>
                <c:pt idx="1286">
                  <c:v>4115.2</c:v>
                </c:pt>
                <c:pt idx="1287">
                  <c:v>4118.4000000000005</c:v>
                </c:pt>
                <c:pt idx="1288">
                  <c:v>4121.6000000000004</c:v>
                </c:pt>
                <c:pt idx="1289">
                  <c:v>4124.8</c:v>
                </c:pt>
                <c:pt idx="1290">
                  <c:v>4128</c:v>
                </c:pt>
                <c:pt idx="1291">
                  <c:v>4131.2</c:v>
                </c:pt>
                <c:pt idx="1292">
                  <c:v>4134.4000000000005</c:v>
                </c:pt>
                <c:pt idx="1293">
                  <c:v>4137.6000000000004</c:v>
                </c:pt>
                <c:pt idx="1294">
                  <c:v>4140.8</c:v>
                </c:pt>
                <c:pt idx="1295">
                  <c:v>4144</c:v>
                </c:pt>
                <c:pt idx="1296">
                  <c:v>4147.2</c:v>
                </c:pt>
                <c:pt idx="1297">
                  <c:v>4150.4000000000005</c:v>
                </c:pt>
                <c:pt idx="1298">
                  <c:v>4153.6000000000004</c:v>
                </c:pt>
                <c:pt idx="1299">
                  <c:v>4156.8</c:v>
                </c:pt>
                <c:pt idx="1300">
                  <c:v>4160</c:v>
                </c:pt>
                <c:pt idx="1301">
                  <c:v>4163.2</c:v>
                </c:pt>
                <c:pt idx="1302">
                  <c:v>4166.4000000000005</c:v>
                </c:pt>
                <c:pt idx="1303">
                  <c:v>4169.6000000000004</c:v>
                </c:pt>
                <c:pt idx="1304">
                  <c:v>4172.8</c:v>
                </c:pt>
                <c:pt idx="1305">
                  <c:v>4176</c:v>
                </c:pt>
                <c:pt idx="1306">
                  <c:v>4179.2</c:v>
                </c:pt>
                <c:pt idx="1307">
                  <c:v>4182.4000000000005</c:v>
                </c:pt>
                <c:pt idx="1308">
                  <c:v>4185.6000000000004</c:v>
                </c:pt>
                <c:pt idx="1309">
                  <c:v>4188.8</c:v>
                </c:pt>
                <c:pt idx="1310">
                  <c:v>4192</c:v>
                </c:pt>
                <c:pt idx="1311">
                  <c:v>4195.2</c:v>
                </c:pt>
                <c:pt idx="1312">
                  <c:v>4198.4000000000005</c:v>
                </c:pt>
                <c:pt idx="1313">
                  <c:v>4201.6000000000004</c:v>
                </c:pt>
                <c:pt idx="1314">
                  <c:v>4204.8</c:v>
                </c:pt>
                <c:pt idx="1315">
                  <c:v>4208</c:v>
                </c:pt>
                <c:pt idx="1316">
                  <c:v>4211.2</c:v>
                </c:pt>
                <c:pt idx="1317">
                  <c:v>4214.4000000000005</c:v>
                </c:pt>
                <c:pt idx="1318">
                  <c:v>4217.6000000000004</c:v>
                </c:pt>
                <c:pt idx="1319">
                  <c:v>4220.8</c:v>
                </c:pt>
                <c:pt idx="1320">
                  <c:v>4224</c:v>
                </c:pt>
                <c:pt idx="1321">
                  <c:v>4227.2</c:v>
                </c:pt>
                <c:pt idx="1322">
                  <c:v>4230.4000000000005</c:v>
                </c:pt>
                <c:pt idx="1323">
                  <c:v>4233.6000000000004</c:v>
                </c:pt>
                <c:pt idx="1324">
                  <c:v>4236.8</c:v>
                </c:pt>
                <c:pt idx="1325">
                  <c:v>4240</c:v>
                </c:pt>
                <c:pt idx="1326">
                  <c:v>4243.2</c:v>
                </c:pt>
                <c:pt idx="1327">
                  <c:v>4246.4000000000005</c:v>
                </c:pt>
                <c:pt idx="1328">
                  <c:v>4249.6000000000004</c:v>
                </c:pt>
                <c:pt idx="1329">
                  <c:v>4252.8</c:v>
                </c:pt>
                <c:pt idx="1330">
                  <c:v>4256</c:v>
                </c:pt>
                <c:pt idx="1331">
                  <c:v>4259.2</c:v>
                </c:pt>
                <c:pt idx="1332">
                  <c:v>4262.4000000000005</c:v>
                </c:pt>
                <c:pt idx="1333">
                  <c:v>4265.6000000000004</c:v>
                </c:pt>
                <c:pt idx="1334">
                  <c:v>4268.8</c:v>
                </c:pt>
                <c:pt idx="1335">
                  <c:v>4272</c:v>
                </c:pt>
                <c:pt idx="1336">
                  <c:v>4275.2</c:v>
                </c:pt>
                <c:pt idx="1337">
                  <c:v>4278.4000000000005</c:v>
                </c:pt>
                <c:pt idx="1338">
                  <c:v>4281.6000000000004</c:v>
                </c:pt>
                <c:pt idx="1339">
                  <c:v>4284.8</c:v>
                </c:pt>
                <c:pt idx="1340">
                  <c:v>4288</c:v>
                </c:pt>
                <c:pt idx="1341">
                  <c:v>4291.2</c:v>
                </c:pt>
                <c:pt idx="1342">
                  <c:v>4294.4000000000005</c:v>
                </c:pt>
                <c:pt idx="1343">
                  <c:v>4297.6000000000004</c:v>
                </c:pt>
                <c:pt idx="1344">
                  <c:v>4300.8</c:v>
                </c:pt>
                <c:pt idx="1345">
                  <c:v>4304</c:v>
                </c:pt>
                <c:pt idx="1346">
                  <c:v>4307.2</c:v>
                </c:pt>
                <c:pt idx="1347">
                  <c:v>4310.4000000000005</c:v>
                </c:pt>
                <c:pt idx="1348">
                  <c:v>4313.6000000000004</c:v>
                </c:pt>
                <c:pt idx="1349">
                  <c:v>4316.8</c:v>
                </c:pt>
                <c:pt idx="1350">
                  <c:v>4320</c:v>
                </c:pt>
                <c:pt idx="1351">
                  <c:v>4323.2</c:v>
                </c:pt>
                <c:pt idx="1352">
                  <c:v>4326.4000000000005</c:v>
                </c:pt>
                <c:pt idx="1353">
                  <c:v>4329.6000000000004</c:v>
                </c:pt>
                <c:pt idx="1354">
                  <c:v>4332.8</c:v>
                </c:pt>
                <c:pt idx="1355">
                  <c:v>4336</c:v>
                </c:pt>
                <c:pt idx="1356">
                  <c:v>4339.2</c:v>
                </c:pt>
                <c:pt idx="1357">
                  <c:v>4342.4000000000005</c:v>
                </c:pt>
                <c:pt idx="1358">
                  <c:v>4345.6000000000004</c:v>
                </c:pt>
                <c:pt idx="1359">
                  <c:v>4348.8</c:v>
                </c:pt>
                <c:pt idx="1360">
                  <c:v>4352</c:v>
                </c:pt>
                <c:pt idx="1361">
                  <c:v>4355.2</c:v>
                </c:pt>
                <c:pt idx="1362">
                  <c:v>4358.4000000000005</c:v>
                </c:pt>
                <c:pt idx="1363">
                  <c:v>4361.6000000000004</c:v>
                </c:pt>
                <c:pt idx="1364">
                  <c:v>4364.8</c:v>
                </c:pt>
                <c:pt idx="1365">
                  <c:v>4368</c:v>
                </c:pt>
                <c:pt idx="1366">
                  <c:v>4371.2</c:v>
                </c:pt>
                <c:pt idx="1367">
                  <c:v>4374.4000000000005</c:v>
                </c:pt>
                <c:pt idx="1368">
                  <c:v>4377.6000000000004</c:v>
                </c:pt>
                <c:pt idx="1369">
                  <c:v>4380.8</c:v>
                </c:pt>
                <c:pt idx="1370">
                  <c:v>4384</c:v>
                </c:pt>
                <c:pt idx="1371">
                  <c:v>4387.2</c:v>
                </c:pt>
                <c:pt idx="1372">
                  <c:v>4390.4000000000005</c:v>
                </c:pt>
                <c:pt idx="1373">
                  <c:v>4393.6000000000004</c:v>
                </c:pt>
                <c:pt idx="1374">
                  <c:v>4396.8</c:v>
                </c:pt>
                <c:pt idx="1375">
                  <c:v>4400</c:v>
                </c:pt>
                <c:pt idx="1376">
                  <c:v>4403.2</c:v>
                </c:pt>
                <c:pt idx="1377">
                  <c:v>4406.4000000000005</c:v>
                </c:pt>
                <c:pt idx="1378">
                  <c:v>4409.6000000000004</c:v>
                </c:pt>
                <c:pt idx="1379">
                  <c:v>4412.8</c:v>
                </c:pt>
                <c:pt idx="1380">
                  <c:v>4416</c:v>
                </c:pt>
                <c:pt idx="1381">
                  <c:v>4419.2</c:v>
                </c:pt>
                <c:pt idx="1382">
                  <c:v>4422.4000000000005</c:v>
                </c:pt>
                <c:pt idx="1383">
                  <c:v>4425.6000000000004</c:v>
                </c:pt>
                <c:pt idx="1384">
                  <c:v>4428.8</c:v>
                </c:pt>
                <c:pt idx="1385">
                  <c:v>4432</c:v>
                </c:pt>
                <c:pt idx="1386">
                  <c:v>4435.2</c:v>
                </c:pt>
                <c:pt idx="1387">
                  <c:v>4438.4000000000005</c:v>
                </c:pt>
                <c:pt idx="1388">
                  <c:v>4441.6000000000004</c:v>
                </c:pt>
                <c:pt idx="1389">
                  <c:v>4444.8</c:v>
                </c:pt>
                <c:pt idx="1390">
                  <c:v>4448</c:v>
                </c:pt>
                <c:pt idx="1391">
                  <c:v>4451.2</c:v>
                </c:pt>
                <c:pt idx="1392">
                  <c:v>4454.4000000000005</c:v>
                </c:pt>
                <c:pt idx="1393">
                  <c:v>4457.6000000000004</c:v>
                </c:pt>
                <c:pt idx="1394">
                  <c:v>4460.8</c:v>
                </c:pt>
                <c:pt idx="1395">
                  <c:v>4464</c:v>
                </c:pt>
                <c:pt idx="1396">
                  <c:v>4467.2</c:v>
                </c:pt>
                <c:pt idx="1397">
                  <c:v>4470.4000000000005</c:v>
                </c:pt>
                <c:pt idx="1398">
                  <c:v>4473.6000000000004</c:v>
                </c:pt>
                <c:pt idx="1399">
                  <c:v>4476.8</c:v>
                </c:pt>
                <c:pt idx="1400">
                  <c:v>4480</c:v>
                </c:pt>
                <c:pt idx="1401">
                  <c:v>4483.2</c:v>
                </c:pt>
                <c:pt idx="1402">
                  <c:v>4486.4000000000005</c:v>
                </c:pt>
                <c:pt idx="1403">
                  <c:v>4489.6000000000004</c:v>
                </c:pt>
                <c:pt idx="1404">
                  <c:v>4492.8</c:v>
                </c:pt>
                <c:pt idx="1405">
                  <c:v>4496</c:v>
                </c:pt>
                <c:pt idx="1406">
                  <c:v>4499.2</c:v>
                </c:pt>
                <c:pt idx="1407">
                  <c:v>4502.4000000000005</c:v>
                </c:pt>
                <c:pt idx="1408">
                  <c:v>4505.6000000000004</c:v>
                </c:pt>
                <c:pt idx="1409">
                  <c:v>4508.8</c:v>
                </c:pt>
                <c:pt idx="1410">
                  <c:v>4512</c:v>
                </c:pt>
                <c:pt idx="1411">
                  <c:v>4515.2</c:v>
                </c:pt>
                <c:pt idx="1412">
                  <c:v>4518.4000000000005</c:v>
                </c:pt>
                <c:pt idx="1413">
                  <c:v>4521.6000000000004</c:v>
                </c:pt>
                <c:pt idx="1414">
                  <c:v>4524.8</c:v>
                </c:pt>
                <c:pt idx="1415">
                  <c:v>4528</c:v>
                </c:pt>
                <c:pt idx="1416">
                  <c:v>4531.2</c:v>
                </c:pt>
                <c:pt idx="1417">
                  <c:v>4534.4000000000005</c:v>
                </c:pt>
                <c:pt idx="1418">
                  <c:v>4537.6000000000004</c:v>
                </c:pt>
                <c:pt idx="1419">
                  <c:v>4540.8</c:v>
                </c:pt>
                <c:pt idx="1420">
                  <c:v>4544</c:v>
                </c:pt>
                <c:pt idx="1421">
                  <c:v>4547.2</c:v>
                </c:pt>
                <c:pt idx="1422">
                  <c:v>4550.4000000000005</c:v>
                </c:pt>
                <c:pt idx="1423">
                  <c:v>4553.6000000000004</c:v>
                </c:pt>
                <c:pt idx="1424">
                  <c:v>4556.8</c:v>
                </c:pt>
                <c:pt idx="1425">
                  <c:v>4560</c:v>
                </c:pt>
                <c:pt idx="1426">
                  <c:v>4563.2</c:v>
                </c:pt>
                <c:pt idx="1427">
                  <c:v>4566.4000000000005</c:v>
                </c:pt>
                <c:pt idx="1428">
                  <c:v>4569.6000000000004</c:v>
                </c:pt>
                <c:pt idx="1429">
                  <c:v>4572.8</c:v>
                </c:pt>
                <c:pt idx="1430">
                  <c:v>4576</c:v>
                </c:pt>
                <c:pt idx="1431">
                  <c:v>4579.2</c:v>
                </c:pt>
                <c:pt idx="1432">
                  <c:v>4582.4000000000005</c:v>
                </c:pt>
                <c:pt idx="1433">
                  <c:v>4585.6000000000004</c:v>
                </c:pt>
                <c:pt idx="1434">
                  <c:v>4588.8</c:v>
                </c:pt>
                <c:pt idx="1435">
                  <c:v>4592</c:v>
                </c:pt>
                <c:pt idx="1436">
                  <c:v>4595.2</c:v>
                </c:pt>
                <c:pt idx="1437">
                  <c:v>4598.4000000000005</c:v>
                </c:pt>
                <c:pt idx="1438">
                  <c:v>4601.6000000000004</c:v>
                </c:pt>
                <c:pt idx="1439">
                  <c:v>4604.8</c:v>
                </c:pt>
                <c:pt idx="1440">
                  <c:v>4608</c:v>
                </c:pt>
                <c:pt idx="1441">
                  <c:v>4611.2</c:v>
                </c:pt>
                <c:pt idx="1442">
                  <c:v>4614.4000000000005</c:v>
                </c:pt>
                <c:pt idx="1443">
                  <c:v>4617.6000000000004</c:v>
                </c:pt>
                <c:pt idx="1444">
                  <c:v>4620.8</c:v>
                </c:pt>
                <c:pt idx="1445">
                  <c:v>4624</c:v>
                </c:pt>
                <c:pt idx="1446">
                  <c:v>4627.2</c:v>
                </c:pt>
                <c:pt idx="1447">
                  <c:v>4630.4000000000005</c:v>
                </c:pt>
                <c:pt idx="1448">
                  <c:v>4633.6000000000004</c:v>
                </c:pt>
                <c:pt idx="1449">
                  <c:v>4636.8</c:v>
                </c:pt>
                <c:pt idx="1450">
                  <c:v>4640</c:v>
                </c:pt>
                <c:pt idx="1451">
                  <c:v>4643.2</c:v>
                </c:pt>
                <c:pt idx="1452">
                  <c:v>4646.4000000000005</c:v>
                </c:pt>
                <c:pt idx="1453">
                  <c:v>4649.6000000000004</c:v>
                </c:pt>
                <c:pt idx="1454">
                  <c:v>4652.8</c:v>
                </c:pt>
                <c:pt idx="1455">
                  <c:v>4656</c:v>
                </c:pt>
                <c:pt idx="1456">
                  <c:v>4659.2</c:v>
                </c:pt>
                <c:pt idx="1457">
                  <c:v>4662.4000000000005</c:v>
                </c:pt>
                <c:pt idx="1458">
                  <c:v>4665.6000000000004</c:v>
                </c:pt>
                <c:pt idx="1459">
                  <c:v>4668.8</c:v>
                </c:pt>
                <c:pt idx="1460">
                  <c:v>4672</c:v>
                </c:pt>
                <c:pt idx="1461">
                  <c:v>4675.2</c:v>
                </c:pt>
                <c:pt idx="1462">
                  <c:v>4678.4000000000005</c:v>
                </c:pt>
                <c:pt idx="1463">
                  <c:v>4681.6000000000004</c:v>
                </c:pt>
                <c:pt idx="1464">
                  <c:v>4684.8</c:v>
                </c:pt>
                <c:pt idx="1465">
                  <c:v>4688</c:v>
                </c:pt>
                <c:pt idx="1466">
                  <c:v>4691.2</c:v>
                </c:pt>
                <c:pt idx="1467">
                  <c:v>4694.4000000000005</c:v>
                </c:pt>
                <c:pt idx="1468">
                  <c:v>4697.6000000000004</c:v>
                </c:pt>
                <c:pt idx="1469">
                  <c:v>4700.8</c:v>
                </c:pt>
                <c:pt idx="1470">
                  <c:v>4704</c:v>
                </c:pt>
                <c:pt idx="1471">
                  <c:v>4707.2</c:v>
                </c:pt>
                <c:pt idx="1472">
                  <c:v>4710.4000000000005</c:v>
                </c:pt>
                <c:pt idx="1473">
                  <c:v>4713.6000000000004</c:v>
                </c:pt>
                <c:pt idx="1474">
                  <c:v>4716.8</c:v>
                </c:pt>
                <c:pt idx="1475">
                  <c:v>4720</c:v>
                </c:pt>
                <c:pt idx="1476">
                  <c:v>4723.2</c:v>
                </c:pt>
                <c:pt idx="1477">
                  <c:v>4726.4000000000005</c:v>
                </c:pt>
                <c:pt idx="1478">
                  <c:v>4729.6000000000004</c:v>
                </c:pt>
                <c:pt idx="1479">
                  <c:v>4732.8</c:v>
                </c:pt>
                <c:pt idx="1480">
                  <c:v>4736</c:v>
                </c:pt>
                <c:pt idx="1481">
                  <c:v>4739.2</c:v>
                </c:pt>
                <c:pt idx="1482">
                  <c:v>4742.4000000000005</c:v>
                </c:pt>
                <c:pt idx="1483">
                  <c:v>4745.6000000000004</c:v>
                </c:pt>
                <c:pt idx="1484">
                  <c:v>4748.8</c:v>
                </c:pt>
                <c:pt idx="1485">
                  <c:v>4752</c:v>
                </c:pt>
                <c:pt idx="1486">
                  <c:v>4755.2</c:v>
                </c:pt>
                <c:pt idx="1487">
                  <c:v>4758.4000000000005</c:v>
                </c:pt>
                <c:pt idx="1488">
                  <c:v>4761.6000000000004</c:v>
                </c:pt>
                <c:pt idx="1489">
                  <c:v>4764.8</c:v>
                </c:pt>
                <c:pt idx="1490">
                  <c:v>4768</c:v>
                </c:pt>
                <c:pt idx="1491">
                  <c:v>4771.2</c:v>
                </c:pt>
                <c:pt idx="1492">
                  <c:v>4774.4000000000005</c:v>
                </c:pt>
                <c:pt idx="1493">
                  <c:v>4777.6000000000004</c:v>
                </c:pt>
                <c:pt idx="1494">
                  <c:v>4780.8</c:v>
                </c:pt>
                <c:pt idx="1495">
                  <c:v>4784</c:v>
                </c:pt>
                <c:pt idx="1496">
                  <c:v>4787.2</c:v>
                </c:pt>
                <c:pt idx="1497">
                  <c:v>4790.4000000000005</c:v>
                </c:pt>
                <c:pt idx="1498">
                  <c:v>4793.6000000000004</c:v>
                </c:pt>
                <c:pt idx="1499">
                  <c:v>4796.8</c:v>
                </c:pt>
                <c:pt idx="1500">
                  <c:v>4800</c:v>
                </c:pt>
                <c:pt idx="1501">
                  <c:v>4803.2</c:v>
                </c:pt>
                <c:pt idx="1502">
                  <c:v>4806.4000000000005</c:v>
                </c:pt>
                <c:pt idx="1503">
                  <c:v>4809.6000000000004</c:v>
                </c:pt>
                <c:pt idx="1504">
                  <c:v>4812.8</c:v>
                </c:pt>
                <c:pt idx="1505">
                  <c:v>4816</c:v>
                </c:pt>
                <c:pt idx="1506">
                  <c:v>4819.2</c:v>
                </c:pt>
                <c:pt idx="1507">
                  <c:v>4822.4000000000005</c:v>
                </c:pt>
                <c:pt idx="1508">
                  <c:v>4825.6000000000004</c:v>
                </c:pt>
                <c:pt idx="1509">
                  <c:v>4828.8</c:v>
                </c:pt>
                <c:pt idx="1510">
                  <c:v>4832</c:v>
                </c:pt>
                <c:pt idx="1511">
                  <c:v>4835.2</c:v>
                </c:pt>
                <c:pt idx="1512">
                  <c:v>4838.4000000000005</c:v>
                </c:pt>
                <c:pt idx="1513">
                  <c:v>4841.6000000000004</c:v>
                </c:pt>
                <c:pt idx="1514">
                  <c:v>4844.8</c:v>
                </c:pt>
                <c:pt idx="1515">
                  <c:v>4848</c:v>
                </c:pt>
                <c:pt idx="1516">
                  <c:v>4851.2</c:v>
                </c:pt>
                <c:pt idx="1517">
                  <c:v>4854.4000000000005</c:v>
                </c:pt>
                <c:pt idx="1518">
                  <c:v>4857.6000000000004</c:v>
                </c:pt>
                <c:pt idx="1519">
                  <c:v>4860.8</c:v>
                </c:pt>
                <c:pt idx="1520">
                  <c:v>4864</c:v>
                </c:pt>
                <c:pt idx="1521">
                  <c:v>4867.2</c:v>
                </c:pt>
                <c:pt idx="1522">
                  <c:v>4870.4000000000005</c:v>
                </c:pt>
                <c:pt idx="1523">
                  <c:v>4873.6000000000004</c:v>
                </c:pt>
                <c:pt idx="1524">
                  <c:v>4876.8</c:v>
                </c:pt>
                <c:pt idx="1525">
                  <c:v>4880</c:v>
                </c:pt>
                <c:pt idx="1526">
                  <c:v>4883.2</c:v>
                </c:pt>
                <c:pt idx="1527">
                  <c:v>4886.4000000000005</c:v>
                </c:pt>
                <c:pt idx="1528">
                  <c:v>4889.6000000000004</c:v>
                </c:pt>
                <c:pt idx="1529">
                  <c:v>4892.8</c:v>
                </c:pt>
                <c:pt idx="1530">
                  <c:v>4896</c:v>
                </c:pt>
                <c:pt idx="1531">
                  <c:v>4899.2</c:v>
                </c:pt>
                <c:pt idx="1532">
                  <c:v>4902.4000000000005</c:v>
                </c:pt>
                <c:pt idx="1533">
                  <c:v>4905.6000000000004</c:v>
                </c:pt>
                <c:pt idx="1534">
                  <c:v>4908.8</c:v>
                </c:pt>
                <c:pt idx="1535">
                  <c:v>4912</c:v>
                </c:pt>
                <c:pt idx="1536">
                  <c:v>4915.2000000000007</c:v>
                </c:pt>
                <c:pt idx="1537">
                  <c:v>4918.4000000000005</c:v>
                </c:pt>
                <c:pt idx="1538">
                  <c:v>4921.6000000000004</c:v>
                </c:pt>
                <c:pt idx="1539">
                  <c:v>4924.8</c:v>
                </c:pt>
                <c:pt idx="1540">
                  <c:v>4928</c:v>
                </c:pt>
                <c:pt idx="1541">
                  <c:v>4931.2000000000007</c:v>
                </c:pt>
                <c:pt idx="1542">
                  <c:v>4934.4000000000005</c:v>
                </c:pt>
                <c:pt idx="1543">
                  <c:v>4937.6000000000004</c:v>
                </c:pt>
                <c:pt idx="1544">
                  <c:v>4940.8</c:v>
                </c:pt>
                <c:pt idx="1545">
                  <c:v>4944</c:v>
                </c:pt>
                <c:pt idx="1546">
                  <c:v>4947.2000000000007</c:v>
                </c:pt>
                <c:pt idx="1547">
                  <c:v>4950.4000000000005</c:v>
                </c:pt>
                <c:pt idx="1548">
                  <c:v>4953.6000000000004</c:v>
                </c:pt>
                <c:pt idx="1549">
                  <c:v>4956.8</c:v>
                </c:pt>
                <c:pt idx="1550">
                  <c:v>4960</c:v>
                </c:pt>
                <c:pt idx="1551">
                  <c:v>4963.2000000000007</c:v>
                </c:pt>
                <c:pt idx="1552">
                  <c:v>4966.4000000000005</c:v>
                </c:pt>
                <c:pt idx="1553">
                  <c:v>4969.6000000000004</c:v>
                </c:pt>
                <c:pt idx="1554">
                  <c:v>4972.8</c:v>
                </c:pt>
                <c:pt idx="1555">
                  <c:v>4976</c:v>
                </c:pt>
                <c:pt idx="1556">
                  <c:v>4979.2000000000007</c:v>
                </c:pt>
                <c:pt idx="1557">
                  <c:v>4982.4000000000005</c:v>
                </c:pt>
                <c:pt idx="1558">
                  <c:v>4985.6000000000004</c:v>
                </c:pt>
                <c:pt idx="1559">
                  <c:v>4988.8</c:v>
                </c:pt>
                <c:pt idx="1560">
                  <c:v>4992</c:v>
                </c:pt>
                <c:pt idx="1561">
                  <c:v>4995.2000000000007</c:v>
                </c:pt>
                <c:pt idx="1562">
                  <c:v>4998.4000000000005</c:v>
                </c:pt>
                <c:pt idx="1563">
                  <c:v>5001.6000000000004</c:v>
                </c:pt>
                <c:pt idx="1564">
                  <c:v>5004.8</c:v>
                </c:pt>
                <c:pt idx="1565">
                  <c:v>5008</c:v>
                </c:pt>
                <c:pt idx="1566">
                  <c:v>5011.2000000000007</c:v>
                </c:pt>
                <c:pt idx="1567">
                  <c:v>5014.4000000000005</c:v>
                </c:pt>
                <c:pt idx="1568">
                  <c:v>5017.6000000000004</c:v>
                </c:pt>
                <c:pt idx="1569">
                  <c:v>5020.8</c:v>
                </c:pt>
                <c:pt idx="1570">
                  <c:v>5024</c:v>
                </c:pt>
                <c:pt idx="1571">
                  <c:v>5027.2000000000007</c:v>
                </c:pt>
                <c:pt idx="1572">
                  <c:v>5030.4000000000005</c:v>
                </c:pt>
                <c:pt idx="1573">
                  <c:v>5033.6000000000004</c:v>
                </c:pt>
                <c:pt idx="1574">
                  <c:v>5036.8</c:v>
                </c:pt>
                <c:pt idx="1575">
                  <c:v>5040</c:v>
                </c:pt>
                <c:pt idx="1576">
                  <c:v>5043.2000000000007</c:v>
                </c:pt>
                <c:pt idx="1577">
                  <c:v>5046.4000000000005</c:v>
                </c:pt>
                <c:pt idx="1578">
                  <c:v>5049.6000000000004</c:v>
                </c:pt>
                <c:pt idx="1579">
                  <c:v>5052.8</c:v>
                </c:pt>
                <c:pt idx="1580">
                  <c:v>5056</c:v>
                </c:pt>
                <c:pt idx="1581">
                  <c:v>5059.2000000000007</c:v>
                </c:pt>
                <c:pt idx="1582">
                  <c:v>5062.4000000000005</c:v>
                </c:pt>
                <c:pt idx="1583">
                  <c:v>5065.6000000000004</c:v>
                </c:pt>
                <c:pt idx="1584">
                  <c:v>5068.8</c:v>
                </c:pt>
                <c:pt idx="1585">
                  <c:v>5072</c:v>
                </c:pt>
                <c:pt idx="1586">
                  <c:v>5075.2000000000007</c:v>
                </c:pt>
                <c:pt idx="1587">
                  <c:v>5078.4000000000005</c:v>
                </c:pt>
                <c:pt idx="1588">
                  <c:v>5081.6000000000004</c:v>
                </c:pt>
                <c:pt idx="1589">
                  <c:v>5084.8</c:v>
                </c:pt>
                <c:pt idx="1590">
                  <c:v>5088</c:v>
                </c:pt>
                <c:pt idx="1591">
                  <c:v>5091.2000000000007</c:v>
                </c:pt>
                <c:pt idx="1592">
                  <c:v>5094.4000000000005</c:v>
                </c:pt>
                <c:pt idx="1593">
                  <c:v>5097.6000000000004</c:v>
                </c:pt>
                <c:pt idx="1594">
                  <c:v>5100.8</c:v>
                </c:pt>
                <c:pt idx="1595">
                  <c:v>5104</c:v>
                </c:pt>
                <c:pt idx="1596">
                  <c:v>5107.2000000000007</c:v>
                </c:pt>
                <c:pt idx="1597">
                  <c:v>5110.4000000000005</c:v>
                </c:pt>
                <c:pt idx="1598">
                  <c:v>5113.6000000000004</c:v>
                </c:pt>
                <c:pt idx="1599">
                  <c:v>5116.8</c:v>
                </c:pt>
                <c:pt idx="1600">
                  <c:v>5120</c:v>
                </c:pt>
                <c:pt idx="1601">
                  <c:v>5123.2000000000007</c:v>
                </c:pt>
                <c:pt idx="1602">
                  <c:v>5126.4000000000005</c:v>
                </c:pt>
                <c:pt idx="1603">
                  <c:v>5129.6000000000004</c:v>
                </c:pt>
                <c:pt idx="1604">
                  <c:v>5132.8</c:v>
                </c:pt>
                <c:pt idx="1605">
                  <c:v>5136</c:v>
                </c:pt>
                <c:pt idx="1606">
                  <c:v>5139.2000000000007</c:v>
                </c:pt>
                <c:pt idx="1607">
                  <c:v>5142.4000000000005</c:v>
                </c:pt>
                <c:pt idx="1608">
                  <c:v>5145.6000000000004</c:v>
                </c:pt>
                <c:pt idx="1609">
                  <c:v>5148.8</c:v>
                </c:pt>
                <c:pt idx="1610">
                  <c:v>5152</c:v>
                </c:pt>
                <c:pt idx="1611">
                  <c:v>5155.2000000000007</c:v>
                </c:pt>
                <c:pt idx="1612">
                  <c:v>5158.4000000000005</c:v>
                </c:pt>
                <c:pt idx="1613">
                  <c:v>5161.6000000000004</c:v>
                </c:pt>
                <c:pt idx="1614">
                  <c:v>5164.8</c:v>
                </c:pt>
                <c:pt idx="1615">
                  <c:v>5168</c:v>
                </c:pt>
                <c:pt idx="1616">
                  <c:v>5171.2000000000007</c:v>
                </c:pt>
                <c:pt idx="1617">
                  <c:v>5174.4000000000005</c:v>
                </c:pt>
                <c:pt idx="1618">
                  <c:v>5177.6000000000004</c:v>
                </c:pt>
                <c:pt idx="1619">
                  <c:v>5180.8</c:v>
                </c:pt>
                <c:pt idx="1620">
                  <c:v>5184</c:v>
                </c:pt>
                <c:pt idx="1621">
                  <c:v>5187.2000000000007</c:v>
                </c:pt>
                <c:pt idx="1622">
                  <c:v>5190.4000000000005</c:v>
                </c:pt>
                <c:pt idx="1623">
                  <c:v>5193.6000000000004</c:v>
                </c:pt>
                <c:pt idx="1624">
                  <c:v>5196.8</c:v>
                </c:pt>
                <c:pt idx="1625">
                  <c:v>5200</c:v>
                </c:pt>
                <c:pt idx="1626">
                  <c:v>5203.2000000000007</c:v>
                </c:pt>
                <c:pt idx="1627">
                  <c:v>5206.4000000000005</c:v>
                </c:pt>
                <c:pt idx="1628">
                  <c:v>5209.6000000000004</c:v>
                </c:pt>
                <c:pt idx="1629">
                  <c:v>5212.8</c:v>
                </c:pt>
                <c:pt idx="1630">
                  <c:v>5216</c:v>
                </c:pt>
                <c:pt idx="1631">
                  <c:v>5219.2000000000007</c:v>
                </c:pt>
                <c:pt idx="1632">
                  <c:v>5222.4000000000005</c:v>
                </c:pt>
                <c:pt idx="1633">
                  <c:v>5225.6000000000004</c:v>
                </c:pt>
                <c:pt idx="1634">
                  <c:v>5228.8</c:v>
                </c:pt>
                <c:pt idx="1635">
                  <c:v>5232</c:v>
                </c:pt>
                <c:pt idx="1636">
                  <c:v>5235.2000000000007</c:v>
                </c:pt>
                <c:pt idx="1637">
                  <c:v>5238.4000000000005</c:v>
                </c:pt>
                <c:pt idx="1638">
                  <c:v>5241.6000000000004</c:v>
                </c:pt>
                <c:pt idx="1639">
                  <c:v>5244.8</c:v>
                </c:pt>
                <c:pt idx="1640">
                  <c:v>5248</c:v>
                </c:pt>
                <c:pt idx="1641">
                  <c:v>5251.2000000000007</c:v>
                </c:pt>
                <c:pt idx="1642">
                  <c:v>5254.4000000000005</c:v>
                </c:pt>
                <c:pt idx="1643">
                  <c:v>5257.6</c:v>
                </c:pt>
                <c:pt idx="1644">
                  <c:v>5260.8</c:v>
                </c:pt>
                <c:pt idx="1645">
                  <c:v>5264</c:v>
                </c:pt>
                <c:pt idx="1646">
                  <c:v>5267.2000000000007</c:v>
                </c:pt>
                <c:pt idx="1647">
                  <c:v>5270.4000000000005</c:v>
                </c:pt>
                <c:pt idx="1648">
                  <c:v>5273.6</c:v>
                </c:pt>
                <c:pt idx="1649">
                  <c:v>5276.8</c:v>
                </c:pt>
                <c:pt idx="1650">
                  <c:v>5280</c:v>
                </c:pt>
                <c:pt idx="1651">
                  <c:v>5283.2000000000007</c:v>
                </c:pt>
                <c:pt idx="1652">
                  <c:v>5286.4000000000005</c:v>
                </c:pt>
                <c:pt idx="1653">
                  <c:v>5289.6</c:v>
                </c:pt>
                <c:pt idx="1654">
                  <c:v>5292.8</c:v>
                </c:pt>
                <c:pt idx="1655">
                  <c:v>5296</c:v>
                </c:pt>
                <c:pt idx="1656">
                  <c:v>5299.2000000000007</c:v>
                </c:pt>
                <c:pt idx="1657">
                  <c:v>5302.4000000000005</c:v>
                </c:pt>
                <c:pt idx="1658">
                  <c:v>5305.6</c:v>
                </c:pt>
                <c:pt idx="1659">
                  <c:v>5308.8</c:v>
                </c:pt>
                <c:pt idx="1660">
                  <c:v>5312</c:v>
                </c:pt>
                <c:pt idx="1661">
                  <c:v>5315.2000000000007</c:v>
                </c:pt>
                <c:pt idx="1662">
                  <c:v>5318.4000000000005</c:v>
                </c:pt>
                <c:pt idx="1663">
                  <c:v>5321.6</c:v>
                </c:pt>
                <c:pt idx="1664">
                  <c:v>5324.8</c:v>
                </c:pt>
                <c:pt idx="1665">
                  <c:v>5328</c:v>
                </c:pt>
                <c:pt idx="1666">
                  <c:v>5331.2000000000007</c:v>
                </c:pt>
                <c:pt idx="1667">
                  <c:v>5334.4000000000005</c:v>
                </c:pt>
                <c:pt idx="1668">
                  <c:v>5337.6</c:v>
                </c:pt>
                <c:pt idx="1669">
                  <c:v>5340.8</c:v>
                </c:pt>
                <c:pt idx="1670">
                  <c:v>5344</c:v>
                </c:pt>
                <c:pt idx="1671">
                  <c:v>5347.2000000000007</c:v>
                </c:pt>
                <c:pt idx="1672">
                  <c:v>5350.4000000000005</c:v>
                </c:pt>
                <c:pt idx="1673">
                  <c:v>5353.6</c:v>
                </c:pt>
                <c:pt idx="1674">
                  <c:v>5356.8</c:v>
                </c:pt>
                <c:pt idx="1675">
                  <c:v>5360</c:v>
                </c:pt>
                <c:pt idx="1676">
                  <c:v>5363.2000000000007</c:v>
                </c:pt>
                <c:pt idx="1677">
                  <c:v>5366.4000000000005</c:v>
                </c:pt>
                <c:pt idx="1678">
                  <c:v>5369.6</c:v>
                </c:pt>
                <c:pt idx="1679">
                  <c:v>5372.8</c:v>
                </c:pt>
                <c:pt idx="1680">
                  <c:v>5376</c:v>
                </c:pt>
                <c:pt idx="1681">
                  <c:v>5379.2000000000007</c:v>
                </c:pt>
                <c:pt idx="1682">
                  <c:v>5382.4000000000005</c:v>
                </c:pt>
                <c:pt idx="1683">
                  <c:v>5385.6</c:v>
                </c:pt>
                <c:pt idx="1684">
                  <c:v>5388.8</c:v>
                </c:pt>
                <c:pt idx="1685">
                  <c:v>5392</c:v>
                </c:pt>
                <c:pt idx="1686">
                  <c:v>5395.2000000000007</c:v>
                </c:pt>
                <c:pt idx="1687">
                  <c:v>5398.4000000000005</c:v>
                </c:pt>
                <c:pt idx="1688">
                  <c:v>5401.6</c:v>
                </c:pt>
                <c:pt idx="1689">
                  <c:v>5404.8</c:v>
                </c:pt>
                <c:pt idx="1690">
                  <c:v>5408</c:v>
                </c:pt>
                <c:pt idx="1691">
                  <c:v>5411.2000000000007</c:v>
                </c:pt>
                <c:pt idx="1692">
                  <c:v>5414.4000000000005</c:v>
                </c:pt>
                <c:pt idx="1693">
                  <c:v>5417.6</c:v>
                </c:pt>
                <c:pt idx="1694">
                  <c:v>5420.8</c:v>
                </c:pt>
                <c:pt idx="1695">
                  <c:v>5424</c:v>
                </c:pt>
                <c:pt idx="1696">
                  <c:v>5427.2000000000007</c:v>
                </c:pt>
                <c:pt idx="1697">
                  <c:v>5430.4000000000005</c:v>
                </c:pt>
                <c:pt idx="1698">
                  <c:v>5433.6</c:v>
                </c:pt>
                <c:pt idx="1699">
                  <c:v>5436.8</c:v>
                </c:pt>
                <c:pt idx="1700">
                  <c:v>5440</c:v>
                </c:pt>
                <c:pt idx="1701">
                  <c:v>5443.2000000000007</c:v>
                </c:pt>
                <c:pt idx="1702">
                  <c:v>5446.4000000000005</c:v>
                </c:pt>
                <c:pt idx="1703">
                  <c:v>5449.6</c:v>
                </c:pt>
                <c:pt idx="1704">
                  <c:v>5452.8</c:v>
                </c:pt>
                <c:pt idx="1705">
                  <c:v>5456</c:v>
                </c:pt>
                <c:pt idx="1706">
                  <c:v>5459.2000000000007</c:v>
                </c:pt>
                <c:pt idx="1707">
                  <c:v>5462.4000000000005</c:v>
                </c:pt>
                <c:pt idx="1708">
                  <c:v>5465.6</c:v>
                </c:pt>
                <c:pt idx="1709">
                  <c:v>5468.8</c:v>
                </c:pt>
                <c:pt idx="1710">
                  <c:v>5472</c:v>
                </c:pt>
                <c:pt idx="1711">
                  <c:v>5475.2000000000007</c:v>
                </c:pt>
                <c:pt idx="1712">
                  <c:v>5478.4000000000005</c:v>
                </c:pt>
                <c:pt idx="1713">
                  <c:v>5481.6</c:v>
                </c:pt>
                <c:pt idx="1714">
                  <c:v>5484.8</c:v>
                </c:pt>
                <c:pt idx="1715">
                  <c:v>5488</c:v>
                </c:pt>
                <c:pt idx="1716">
                  <c:v>5491.2000000000007</c:v>
                </c:pt>
                <c:pt idx="1717">
                  <c:v>5494.4000000000005</c:v>
                </c:pt>
                <c:pt idx="1718">
                  <c:v>5497.6</c:v>
                </c:pt>
                <c:pt idx="1719">
                  <c:v>5500.8</c:v>
                </c:pt>
                <c:pt idx="1720">
                  <c:v>5504</c:v>
                </c:pt>
                <c:pt idx="1721">
                  <c:v>5507.2000000000007</c:v>
                </c:pt>
                <c:pt idx="1722">
                  <c:v>5510.4000000000005</c:v>
                </c:pt>
                <c:pt idx="1723">
                  <c:v>5513.6</c:v>
                </c:pt>
                <c:pt idx="1724">
                  <c:v>5516.8</c:v>
                </c:pt>
                <c:pt idx="1725">
                  <c:v>5520</c:v>
                </c:pt>
                <c:pt idx="1726">
                  <c:v>5523.2000000000007</c:v>
                </c:pt>
                <c:pt idx="1727">
                  <c:v>5526.4000000000005</c:v>
                </c:pt>
                <c:pt idx="1728">
                  <c:v>5529.6</c:v>
                </c:pt>
                <c:pt idx="1729">
                  <c:v>5532.8</c:v>
                </c:pt>
                <c:pt idx="1730">
                  <c:v>5536</c:v>
                </c:pt>
                <c:pt idx="1731">
                  <c:v>5539.2000000000007</c:v>
                </c:pt>
                <c:pt idx="1732">
                  <c:v>5542.4000000000005</c:v>
                </c:pt>
                <c:pt idx="1733">
                  <c:v>5545.6</c:v>
                </c:pt>
                <c:pt idx="1734">
                  <c:v>5548.8</c:v>
                </c:pt>
                <c:pt idx="1735">
                  <c:v>5552</c:v>
                </c:pt>
                <c:pt idx="1736">
                  <c:v>5555.2000000000007</c:v>
                </c:pt>
                <c:pt idx="1737">
                  <c:v>5558.4000000000005</c:v>
                </c:pt>
                <c:pt idx="1738">
                  <c:v>5561.6</c:v>
                </c:pt>
                <c:pt idx="1739">
                  <c:v>5564.8</c:v>
                </c:pt>
                <c:pt idx="1740">
                  <c:v>5568</c:v>
                </c:pt>
                <c:pt idx="1741">
                  <c:v>5571.2000000000007</c:v>
                </c:pt>
                <c:pt idx="1742">
                  <c:v>5574.4000000000005</c:v>
                </c:pt>
                <c:pt idx="1743">
                  <c:v>5577.6</c:v>
                </c:pt>
                <c:pt idx="1744">
                  <c:v>5580.8</c:v>
                </c:pt>
                <c:pt idx="1745">
                  <c:v>5584</c:v>
                </c:pt>
                <c:pt idx="1746">
                  <c:v>5587.2000000000007</c:v>
                </c:pt>
                <c:pt idx="1747">
                  <c:v>5590.4000000000005</c:v>
                </c:pt>
                <c:pt idx="1748">
                  <c:v>5593.6</c:v>
                </c:pt>
                <c:pt idx="1749">
                  <c:v>5596.8</c:v>
                </c:pt>
                <c:pt idx="1750">
                  <c:v>5600</c:v>
                </c:pt>
                <c:pt idx="1751">
                  <c:v>5603.2000000000007</c:v>
                </c:pt>
                <c:pt idx="1752">
                  <c:v>5606.4000000000005</c:v>
                </c:pt>
                <c:pt idx="1753">
                  <c:v>5609.6</c:v>
                </c:pt>
                <c:pt idx="1754">
                  <c:v>5612.8</c:v>
                </c:pt>
                <c:pt idx="1755">
                  <c:v>5616</c:v>
                </c:pt>
                <c:pt idx="1756">
                  <c:v>5619.2000000000007</c:v>
                </c:pt>
                <c:pt idx="1757">
                  <c:v>5622.4000000000005</c:v>
                </c:pt>
                <c:pt idx="1758">
                  <c:v>5625.6</c:v>
                </c:pt>
                <c:pt idx="1759">
                  <c:v>5628.8</c:v>
                </c:pt>
                <c:pt idx="1760">
                  <c:v>5632</c:v>
                </c:pt>
                <c:pt idx="1761">
                  <c:v>5635.2000000000007</c:v>
                </c:pt>
                <c:pt idx="1762">
                  <c:v>5638.4000000000005</c:v>
                </c:pt>
                <c:pt idx="1763">
                  <c:v>5641.6</c:v>
                </c:pt>
                <c:pt idx="1764">
                  <c:v>5644.8</c:v>
                </c:pt>
                <c:pt idx="1765">
                  <c:v>5648</c:v>
                </c:pt>
                <c:pt idx="1766">
                  <c:v>5651.2000000000007</c:v>
                </c:pt>
                <c:pt idx="1767">
                  <c:v>5654.4000000000005</c:v>
                </c:pt>
                <c:pt idx="1768">
                  <c:v>5657.6</c:v>
                </c:pt>
                <c:pt idx="1769">
                  <c:v>5660.8</c:v>
                </c:pt>
                <c:pt idx="1770">
                  <c:v>5664</c:v>
                </c:pt>
                <c:pt idx="1771">
                  <c:v>5667.2000000000007</c:v>
                </c:pt>
                <c:pt idx="1772">
                  <c:v>5670.4000000000005</c:v>
                </c:pt>
                <c:pt idx="1773">
                  <c:v>5673.6</c:v>
                </c:pt>
                <c:pt idx="1774">
                  <c:v>5676.8</c:v>
                </c:pt>
                <c:pt idx="1775">
                  <c:v>5680</c:v>
                </c:pt>
                <c:pt idx="1776">
                  <c:v>5683.2000000000007</c:v>
                </c:pt>
                <c:pt idx="1777">
                  <c:v>5686.4000000000005</c:v>
                </c:pt>
                <c:pt idx="1778">
                  <c:v>5689.6</c:v>
                </c:pt>
                <c:pt idx="1779">
                  <c:v>5692.8</c:v>
                </c:pt>
                <c:pt idx="1780">
                  <c:v>5696</c:v>
                </c:pt>
                <c:pt idx="1781">
                  <c:v>5699.2000000000007</c:v>
                </c:pt>
                <c:pt idx="1782">
                  <c:v>5702.4000000000005</c:v>
                </c:pt>
                <c:pt idx="1783">
                  <c:v>5705.6</c:v>
                </c:pt>
                <c:pt idx="1784">
                  <c:v>5708.8</c:v>
                </c:pt>
                <c:pt idx="1785">
                  <c:v>5712</c:v>
                </c:pt>
                <c:pt idx="1786">
                  <c:v>5715.2000000000007</c:v>
                </c:pt>
                <c:pt idx="1787">
                  <c:v>5718.4000000000005</c:v>
                </c:pt>
                <c:pt idx="1788">
                  <c:v>5721.6</c:v>
                </c:pt>
                <c:pt idx="1789">
                  <c:v>5724.8</c:v>
                </c:pt>
                <c:pt idx="1790">
                  <c:v>5728</c:v>
                </c:pt>
                <c:pt idx="1791">
                  <c:v>5731.2000000000007</c:v>
                </c:pt>
                <c:pt idx="1792">
                  <c:v>5734.4000000000005</c:v>
                </c:pt>
                <c:pt idx="1793">
                  <c:v>5737.6</c:v>
                </c:pt>
                <c:pt idx="1794">
                  <c:v>5740.8</c:v>
                </c:pt>
                <c:pt idx="1795">
                  <c:v>5744</c:v>
                </c:pt>
                <c:pt idx="1796">
                  <c:v>5747.2000000000007</c:v>
                </c:pt>
                <c:pt idx="1797">
                  <c:v>5750.4000000000005</c:v>
                </c:pt>
                <c:pt idx="1798">
                  <c:v>5753.6</c:v>
                </c:pt>
                <c:pt idx="1799">
                  <c:v>5756.8</c:v>
                </c:pt>
                <c:pt idx="1800">
                  <c:v>5760</c:v>
                </c:pt>
                <c:pt idx="1801">
                  <c:v>5763.2000000000007</c:v>
                </c:pt>
                <c:pt idx="1802">
                  <c:v>5766.4000000000005</c:v>
                </c:pt>
                <c:pt idx="1803">
                  <c:v>5769.6</c:v>
                </c:pt>
                <c:pt idx="1804">
                  <c:v>5772.8</c:v>
                </c:pt>
                <c:pt idx="1805">
                  <c:v>5776</c:v>
                </c:pt>
                <c:pt idx="1806">
                  <c:v>5779.2000000000007</c:v>
                </c:pt>
                <c:pt idx="1807">
                  <c:v>5782.4000000000005</c:v>
                </c:pt>
                <c:pt idx="1808">
                  <c:v>5785.6</c:v>
                </c:pt>
                <c:pt idx="1809">
                  <c:v>5788.8</c:v>
                </c:pt>
                <c:pt idx="1810">
                  <c:v>5792</c:v>
                </c:pt>
                <c:pt idx="1811">
                  <c:v>5795.2000000000007</c:v>
                </c:pt>
                <c:pt idx="1812">
                  <c:v>5798.4000000000005</c:v>
                </c:pt>
                <c:pt idx="1813">
                  <c:v>5801.6</c:v>
                </c:pt>
                <c:pt idx="1814">
                  <c:v>5804.8</c:v>
                </c:pt>
                <c:pt idx="1815">
                  <c:v>5808</c:v>
                </c:pt>
                <c:pt idx="1816">
                  <c:v>5811.2000000000007</c:v>
                </c:pt>
                <c:pt idx="1817">
                  <c:v>5814.4000000000005</c:v>
                </c:pt>
                <c:pt idx="1818">
                  <c:v>5817.6</c:v>
                </c:pt>
                <c:pt idx="1819">
                  <c:v>5820.8</c:v>
                </c:pt>
                <c:pt idx="1820">
                  <c:v>5824</c:v>
                </c:pt>
                <c:pt idx="1821">
                  <c:v>5827.2000000000007</c:v>
                </c:pt>
                <c:pt idx="1822">
                  <c:v>5830.4000000000005</c:v>
                </c:pt>
                <c:pt idx="1823">
                  <c:v>5833.6</c:v>
                </c:pt>
                <c:pt idx="1824">
                  <c:v>5836.8</c:v>
                </c:pt>
                <c:pt idx="1825">
                  <c:v>5840</c:v>
                </c:pt>
                <c:pt idx="1826">
                  <c:v>5843.2000000000007</c:v>
                </c:pt>
                <c:pt idx="1827">
                  <c:v>5846.4000000000005</c:v>
                </c:pt>
                <c:pt idx="1828">
                  <c:v>5849.6</c:v>
                </c:pt>
                <c:pt idx="1829">
                  <c:v>5852.8</c:v>
                </c:pt>
                <c:pt idx="1830">
                  <c:v>5856</c:v>
                </c:pt>
                <c:pt idx="1831">
                  <c:v>5859.2000000000007</c:v>
                </c:pt>
                <c:pt idx="1832">
                  <c:v>5862.4000000000005</c:v>
                </c:pt>
                <c:pt idx="1833">
                  <c:v>5865.6</c:v>
                </c:pt>
                <c:pt idx="1834">
                  <c:v>5868.8</c:v>
                </c:pt>
                <c:pt idx="1835">
                  <c:v>5872</c:v>
                </c:pt>
                <c:pt idx="1836">
                  <c:v>5875.2000000000007</c:v>
                </c:pt>
                <c:pt idx="1837">
                  <c:v>5878.4000000000005</c:v>
                </c:pt>
                <c:pt idx="1838">
                  <c:v>5881.6</c:v>
                </c:pt>
                <c:pt idx="1839">
                  <c:v>5884.8</c:v>
                </c:pt>
                <c:pt idx="1840">
                  <c:v>5888</c:v>
                </c:pt>
                <c:pt idx="1841">
                  <c:v>5891.2000000000007</c:v>
                </c:pt>
                <c:pt idx="1842">
                  <c:v>5894.4000000000005</c:v>
                </c:pt>
                <c:pt idx="1843">
                  <c:v>5897.6</c:v>
                </c:pt>
                <c:pt idx="1844">
                  <c:v>5900.8</c:v>
                </c:pt>
                <c:pt idx="1845">
                  <c:v>5904</c:v>
                </c:pt>
                <c:pt idx="1846">
                  <c:v>5907.2000000000007</c:v>
                </c:pt>
                <c:pt idx="1847">
                  <c:v>5910.4000000000005</c:v>
                </c:pt>
                <c:pt idx="1848">
                  <c:v>5913.6</c:v>
                </c:pt>
                <c:pt idx="1849">
                  <c:v>5916.8</c:v>
                </c:pt>
                <c:pt idx="1850">
                  <c:v>5920</c:v>
                </c:pt>
                <c:pt idx="1851">
                  <c:v>5923.2000000000007</c:v>
                </c:pt>
                <c:pt idx="1852">
                  <c:v>5926.4000000000005</c:v>
                </c:pt>
                <c:pt idx="1853">
                  <c:v>5929.6</c:v>
                </c:pt>
                <c:pt idx="1854">
                  <c:v>5932.8</c:v>
                </c:pt>
                <c:pt idx="1855">
                  <c:v>5936</c:v>
                </c:pt>
                <c:pt idx="1856">
                  <c:v>5939.2000000000007</c:v>
                </c:pt>
                <c:pt idx="1857">
                  <c:v>5942.4000000000005</c:v>
                </c:pt>
                <c:pt idx="1858">
                  <c:v>5945.6</c:v>
                </c:pt>
                <c:pt idx="1859">
                  <c:v>5948.8</c:v>
                </c:pt>
                <c:pt idx="1860">
                  <c:v>5952</c:v>
                </c:pt>
                <c:pt idx="1861">
                  <c:v>5955.2000000000007</c:v>
                </c:pt>
                <c:pt idx="1862">
                  <c:v>5958.4000000000005</c:v>
                </c:pt>
                <c:pt idx="1863">
                  <c:v>5961.6</c:v>
                </c:pt>
                <c:pt idx="1864">
                  <c:v>5964.8</c:v>
                </c:pt>
                <c:pt idx="1865">
                  <c:v>5968</c:v>
                </c:pt>
                <c:pt idx="1866">
                  <c:v>5971.2000000000007</c:v>
                </c:pt>
                <c:pt idx="1867">
                  <c:v>5974.4000000000005</c:v>
                </c:pt>
                <c:pt idx="1868">
                  <c:v>5977.6</c:v>
                </c:pt>
                <c:pt idx="1869">
                  <c:v>5980.8</c:v>
                </c:pt>
                <c:pt idx="1870">
                  <c:v>5984</c:v>
                </c:pt>
                <c:pt idx="1871">
                  <c:v>5987.2000000000007</c:v>
                </c:pt>
                <c:pt idx="1872">
                  <c:v>5990.4000000000005</c:v>
                </c:pt>
                <c:pt idx="1873">
                  <c:v>5993.6</c:v>
                </c:pt>
                <c:pt idx="1874">
                  <c:v>5996.8</c:v>
                </c:pt>
                <c:pt idx="1875">
                  <c:v>6000</c:v>
                </c:pt>
                <c:pt idx="1876">
                  <c:v>6003.2000000000007</c:v>
                </c:pt>
                <c:pt idx="1877">
                  <c:v>6006.4000000000005</c:v>
                </c:pt>
                <c:pt idx="1878">
                  <c:v>6009.6</c:v>
                </c:pt>
                <c:pt idx="1879">
                  <c:v>6012.8</c:v>
                </c:pt>
                <c:pt idx="1880">
                  <c:v>6016</c:v>
                </c:pt>
                <c:pt idx="1881">
                  <c:v>6019.2000000000007</c:v>
                </c:pt>
                <c:pt idx="1882">
                  <c:v>6022.4000000000005</c:v>
                </c:pt>
                <c:pt idx="1883">
                  <c:v>6025.6</c:v>
                </c:pt>
                <c:pt idx="1884">
                  <c:v>6028.8</c:v>
                </c:pt>
                <c:pt idx="1885">
                  <c:v>6032</c:v>
                </c:pt>
                <c:pt idx="1886">
                  <c:v>6035.2000000000007</c:v>
                </c:pt>
                <c:pt idx="1887">
                  <c:v>6038.4000000000005</c:v>
                </c:pt>
                <c:pt idx="1888">
                  <c:v>6041.6</c:v>
                </c:pt>
                <c:pt idx="1889">
                  <c:v>6044.8</c:v>
                </c:pt>
                <c:pt idx="1890">
                  <c:v>6048</c:v>
                </c:pt>
                <c:pt idx="1891">
                  <c:v>6051.2000000000007</c:v>
                </c:pt>
                <c:pt idx="1892">
                  <c:v>6054.4000000000005</c:v>
                </c:pt>
                <c:pt idx="1893">
                  <c:v>6057.6</c:v>
                </c:pt>
                <c:pt idx="1894">
                  <c:v>6060.8</c:v>
                </c:pt>
                <c:pt idx="1895">
                  <c:v>6064</c:v>
                </c:pt>
                <c:pt idx="1896">
                  <c:v>6067.2000000000007</c:v>
                </c:pt>
                <c:pt idx="1897">
                  <c:v>6070.4000000000005</c:v>
                </c:pt>
                <c:pt idx="1898">
                  <c:v>6073.6</c:v>
                </c:pt>
                <c:pt idx="1899">
                  <c:v>6076.8</c:v>
                </c:pt>
                <c:pt idx="1900">
                  <c:v>6080</c:v>
                </c:pt>
                <c:pt idx="1901">
                  <c:v>6083.2000000000007</c:v>
                </c:pt>
                <c:pt idx="1902">
                  <c:v>6086.4000000000005</c:v>
                </c:pt>
                <c:pt idx="1903">
                  <c:v>6089.6</c:v>
                </c:pt>
                <c:pt idx="1904">
                  <c:v>6092.8</c:v>
                </c:pt>
                <c:pt idx="1905">
                  <c:v>6096</c:v>
                </c:pt>
                <c:pt idx="1906">
                  <c:v>6099.2000000000007</c:v>
                </c:pt>
                <c:pt idx="1907">
                  <c:v>6102.4000000000005</c:v>
                </c:pt>
                <c:pt idx="1908">
                  <c:v>6105.6</c:v>
                </c:pt>
                <c:pt idx="1909">
                  <c:v>6108.8</c:v>
                </c:pt>
                <c:pt idx="1910">
                  <c:v>6112</c:v>
                </c:pt>
                <c:pt idx="1911">
                  <c:v>6115.2000000000007</c:v>
                </c:pt>
                <c:pt idx="1912">
                  <c:v>6118.4000000000005</c:v>
                </c:pt>
                <c:pt idx="1913">
                  <c:v>6121.6</c:v>
                </c:pt>
                <c:pt idx="1914">
                  <c:v>6124.8</c:v>
                </c:pt>
                <c:pt idx="1915">
                  <c:v>6128</c:v>
                </c:pt>
                <c:pt idx="1916">
                  <c:v>6131.2000000000007</c:v>
                </c:pt>
                <c:pt idx="1917">
                  <c:v>6134.4000000000005</c:v>
                </c:pt>
                <c:pt idx="1918">
                  <c:v>6137.6</c:v>
                </c:pt>
                <c:pt idx="1919">
                  <c:v>6140.8</c:v>
                </c:pt>
                <c:pt idx="1920">
                  <c:v>6144</c:v>
                </c:pt>
                <c:pt idx="1921">
                  <c:v>6147.2000000000007</c:v>
                </c:pt>
                <c:pt idx="1922">
                  <c:v>6150.4000000000005</c:v>
                </c:pt>
                <c:pt idx="1923">
                  <c:v>6153.6</c:v>
                </c:pt>
                <c:pt idx="1924">
                  <c:v>6156.8</c:v>
                </c:pt>
                <c:pt idx="1925">
                  <c:v>6160</c:v>
                </c:pt>
                <c:pt idx="1926">
                  <c:v>6163.2000000000007</c:v>
                </c:pt>
                <c:pt idx="1927">
                  <c:v>6166.4000000000005</c:v>
                </c:pt>
                <c:pt idx="1928">
                  <c:v>6169.6</c:v>
                </c:pt>
                <c:pt idx="1929">
                  <c:v>6172.8</c:v>
                </c:pt>
                <c:pt idx="1930">
                  <c:v>6176</c:v>
                </c:pt>
                <c:pt idx="1931">
                  <c:v>6179.2000000000007</c:v>
                </c:pt>
                <c:pt idx="1932">
                  <c:v>6182.4000000000005</c:v>
                </c:pt>
                <c:pt idx="1933">
                  <c:v>6185.6</c:v>
                </c:pt>
                <c:pt idx="1934">
                  <c:v>6188.8</c:v>
                </c:pt>
                <c:pt idx="1935">
                  <c:v>6192</c:v>
                </c:pt>
                <c:pt idx="1936">
                  <c:v>6195.2000000000007</c:v>
                </c:pt>
                <c:pt idx="1937">
                  <c:v>6198.4000000000005</c:v>
                </c:pt>
                <c:pt idx="1938">
                  <c:v>6201.6</c:v>
                </c:pt>
                <c:pt idx="1939">
                  <c:v>6204.8</c:v>
                </c:pt>
                <c:pt idx="1940">
                  <c:v>6208</c:v>
                </c:pt>
                <c:pt idx="1941">
                  <c:v>6211.2000000000007</c:v>
                </c:pt>
                <c:pt idx="1942">
                  <c:v>6214.4000000000005</c:v>
                </c:pt>
                <c:pt idx="1943">
                  <c:v>6217.6</c:v>
                </c:pt>
                <c:pt idx="1944">
                  <c:v>6220.8</c:v>
                </c:pt>
                <c:pt idx="1945">
                  <c:v>6224</c:v>
                </c:pt>
                <c:pt idx="1946">
                  <c:v>6227.2000000000007</c:v>
                </c:pt>
                <c:pt idx="1947">
                  <c:v>6230.4000000000005</c:v>
                </c:pt>
                <c:pt idx="1948">
                  <c:v>6233.6</c:v>
                </c:pt>
                <c:pt idx="1949">
                  <c:v>6236.8</c:v>
                </c:pt>
                <c:pt idx="1950">
                  <c:v>6240</c:v>
                </c:pt>
                <c:pt idx="1951">
                  <c:v>6243.2000000000007</c:v>
                </c:pt>
                <c:pt idx="1952">
                  <c:v>6246.4000000000005</c:v>
                </c:pt>
                <c:pt idx="1953">
                  <c:v>6249.6</c:v>
                </c:pt>
                <c:pt idx="1954">
                  <c:v>6252.8</c:v>
                </c:pt>
                <c:pt idx="1955">
                  <c:v>6256</c:v>
                </c:pt>
                <c:pt idx="1956">
                  <c:v>6259.2000000000007</c:v>
                </c:pt>
                <c:pt idx="1957">
                  <c:v>6262.4000000000005</c:v>
                </c:pt>
                <c:pt idx="1958">
                  <c:v>6265.6</c:v>
                </c:pt>
                <c:pt idx="1959">
                  <c:v>6268.8</c:v>
                </c:pt>
                <c:pt idx="1960">
                  <c:v>6272</c:v>
                </c:pt>
                <c:pt idx="1961">
                  <c:v>6275.2000000000007</c:v>
                </c:pt>
                <c:pt idx="1962">
                  <c:v>6278.4000000000005</c:v>
                </c:pt>
                <c:pt idx="1963">
                  <c:v>6281.6</c:v>
                </c:pt>
                <c:pt idx="1964">
                  <c:v>6284.8</c:v>
                </c:pt>
                <c:pt idx="1965">
                  <c:v>6288</c:v>
                </c:pt>
                <c:pt idx="1966">
                  <c:v>6291.2000000000007</c:v>
                </c:pt>
                <c:pt idx="1967">
                  <c:v>6294.4000000000005</c:v>
                </c:pt>
                <c:pt idx="1968">
                  <c:v>6297.6</c:v>
                </c:pt>
                <c:pt idx="1969">
                  <c:v>6300.8</c:v>
                </c:pt>
                <c:pt idx="1970">
                  <c:v>6304</c:v>
                </c:pt>
                <c:pt idx="1971">
                  <c:v>6307.2000000000007</c:v>
                </c:pt>
                <c:pt idx="1972">
                  <c:v>6310.4000000000005</c:v>
                </c:pt>
                <c:pt idx="1973">
                  <c:v>6313.6</c:v>
                </c:pt>
                <c:pt idx="1974">
                  <c:v>6316.8</c:v>
                </c:pt>
                <c:pt idx="1975">
                  <c:v>6320</c:v>
                </c:pt>
                <c:pt idx="1976">
                  <c:v>6323.2000000000007</c:v>
                </c:pt>
                <c:pt idx="1977">
                  <c:v>6326.4000000000005</c:v>
                </c:pt>
                <c:pt idx="1978">
                  <c:v>6329.6</c:v>
                </c:pt>
                <c:pt idx="1979">
                  <c:v>6332.8</c:v>
                </c:pt>
                <c:pt idx="1980">
                  <c:v>6336</c:v>
                </c:pt>
                <c:pt idx="1981">
                  <c:v>6339.2000000000007</c:v>
                </c:pt>
                <c:pt idx="1982">
                  <c:v>6342.4000000000005</c:v>
                </c:pt>
                <c:pt idx="1983">
                  <c:v>6345.6</c:v>
                </c:pt>
                <c:pt idx="1984">
                  <c:v>6348.8</c:v>
                </c:pt>
                <c:pt idx="1985">
                  <c:v>6352</c:v>
                </c:pt>
                <c:pt idx="1986">
                  <c:v>6355.2000000000007</c:v>
                </c:pt>
                <c:pt idx="1987">
                  <c:v>6358.4000000000005</c:v>
                </c:pt>
                <c:pt idx="1988">
                  <c:v>6361.6</c:v>
                </c:pt>
                <c:pt idx="1989">
                  <c:v>6364.8</c:v>
                </c:pt>
                <c:pt idx="1990">
                  <c:v>6368</c:v>
                </c:pt>
                <c:pt idx="1991">
                  <c:v>6371.2000000000007</c:v>
                </c:pt>
                <c:pt idx="1992">
                  <c:v>6374.4000000000005</c:v>
                </c:pt>
                <c:pt idx="1993">
                  <c:v>6377.6</c:v>
                </c:pt>
                <c:pt idx="1994">
                  <c:v>6380.8</c:v>
                </c:pt>
                <c:pt idx="1995">
                  <c:v>6384</c:v>
                </c:pt>
                <c:pt idx="1996">
                  <c:v>6387.2000000000007</c:v>
                </c:pt>
                <c:pt idx="1997">
                  <c:v>6390.4000000000005</c:v>
                </c:pt>
                <c:pt idx="1998">
                  <c:v>6393.6</c:v>
                </c:pt>
                <c:pt idx="1999">
                  <c:v>6396.8</c:v>
                </c:pt>
                <c:pt idx="2000">
                  <c:v>6400</c:v>
                </c:pt>
                <c:pt idx="2001">
                  <c:v>6403.2000000000007</c:v>
                </c:pt>
                <c:pt idx="2002">
                  <c:v>6406.4000000000005</c:v>
                </c:pt>
                <c:pt idx="2003">
                  <c:v>6409.6</c:v>
                </c:pt>
                <c:pt idx="2004">
                  <c:v>6412.8</c:v>
                </c:pt>
                <c:pt idx="2005">
                  <c:v>6416</c:v>
                </c:pt>
                <c:pt idx="2006">
                  <c:v>6419.2000000000007</c:v>
                </c:pt>
                <c:pt idx="2007">
                  <c:v>6422.4000000000005</c:v>
                </c:pt>
                <c:pt idx="2008">
                  <c:v>6425.6</c:v>
                </c:pt>
                <c:pt idx="2009">
                  <c:v>6428.8</c:v>
                </c:pt>
                <c:pt idx="2010">
                  <c:v>6432</c:v>
                </c:pt>
                <c:pt idx="2011">
                  <c:v>6435.2000000000007</c:v>
                </c:pt>
                <c:pt idx="2012">
                  <c:v>6438.4000000000005</c:v>
                </c:pt>
                <c:pt idx="2013">
                  <c:v>6441.6</c:v>
                </c:pt>
                <c:pt idx="2014">
                  <c:v>6444.8</c:v>
                </c:pt>
                <c:pt idx="2015">
                  <c:v>6448</c:v>
                </c:pt>
                <c:pt idx="2016">
                  <c:v>6451.2000000000007</c:v>
                </c:pt>
                <c:pt idx="2017">
                  <c:v>6454.4000000000005</c:v>
                </c:pt>
                <c:pt idx="2018">
                  <c:v>6457.6</c:v>
                </c:pt>
                <c:pt idx="2019">
                  <c:v>6460.8</c:v>
                </c:pt>
                <c:pt idx="2020">
                  <c:v>6464</c:v>
                </c:pt>
                <c:pt idx="2021">
                  <c:v>6467.2000000000007</c:v>
                </c:pt>
                <c:pt idx="2022">
                  <c:v>6470.4000000000005</c:v>
                </c:pt>
                <c:pt idx="2023">
                  <c:v>6473.6</c:v>
                </c:pt>
                <c:pt idx="2024">
                  <c:v>6476.8</c:v>
                </c:pt>
                <c:pt idx="2025">
                  <c:v>6480</c:v>
                </c:pt>
                <c:pt idx="2026">
                  <c:v>6483.2000000000007</c:v>
                </c:pt>
                <c:pt idx="2027">
                  <c:v>6486.4000000000005</c:v>
                </c:pt>
                <c:pt idx="2028">
                  <c:v>6489.6</c:v>
                </c:pt>
                <c:pt idx="2029">
                  <c:v>6492.8</c:v>
                </c:pt>
                <c:pt idx="2030">
                  <c:v>6496</c:v>
                </c:pt>
                <c:pt idx="2031">
                  <c:v>6499.2000000000007</c:v>
                </c:pt>
                <c:pt idx="2032">
                  <c:v>6502.4000000000005</c:v>
                </c:pt>
                <c:pt idx="2033">
                  <c:v>6505.6</c:v>
                </c:pt>
                <c:pt idx="2034">
                  <c:v>6508.8</c:v>
                </c:pt>
                <c:pt idx="2035">
                  <c:v>6512</c:v>
                </c:pt>
                <c:pt idx="2036">
                  <c:v>6515.2000000000007</c:v>
                </c:pt>
                <c:pt idx="2037">
                  <c:v>6518.4000000000005</c:v>
                </c:pt>
                <c:pt idx="2038">
                  <c:v>6521.6</c:v>
                </c:pt>
                <c:pt idx="2039">
                  <c:v>6524.8</c:v>
                </c:pt>
                <c:pt idx="2040">
                  <c:v>6528</c:v>
                </c:pt>
                <c:pt idx="2041">
                  <c:v>6531.2000000000007</c:v>
                </c:pt>
                <c:pt idx="2042">
                  <c:v>6534.4000000000005</c:v>
                </c:pt>
                <c:pt idx="2043">
                  <c:v>6537.6</c:v>
                </c:pt>
                <c:pt idx="2044">
                  <c:v>6540.8</c:v>
                </c:pt>
                <c:pt idx="2045">
                  <c:v>6544</c:v>
                </c:pt>
                <c:pt idx="2046">
                  <c:v>6547.2000000000007</c:v>
                </c:pt>
                <c:pt idx="2047">
                  <c:v>6550.4000000000005</c:v>
                </c:pt>
                <c:pt idx="2048">
                  <c:v>6553.6</c:v>
                </c:pt>
                <c:pt idx="2049">
                  <c:v>6556.8</c:v>
                </c:pt>
                <c:pt idx="2050">
                  <c:v>6560</c:v>
                </c:pt>
                <c:pt idx="2051">
                  <c:v>6563.2000000000007</c:v>
                </c:pt>
                <c:pt idx="2052">
                  <c:v>6566.4000000000005</c:v>
                </c:pt>
                <c:pt idx="2053">
                  <c:v>6569.6</c:v>
                </c:pt>
                <c:pt idx="2054">
                  <c:v>6572.8</c:v>
                </c:pt>
                <c:pt idx="2055">
                  <c:v>6576</c:v>
                </c:pt>
                <c:pt idx="2056">
                  <c:v>6579.2000000000007</c:v>
                </c:pt>
                <c:pt idx="2057">
                  <c:v>6582.4000000000005</c:v>
                </c:pt>
                <c:pt idx="2058">
                  <c:v>6585.6</c:v>
                </c:pt>
                <c:pt idx="2059">
                  <c:v>6588.8</c:v>
                </c:pt>
                <c:pt idx="2060">
                  <c:v>6592</c:v>
                </c:pt>
                <c:pt idx="2061">
                  <c:v>6595.2000000000007</c:v>
                </c:pt>
                <c:pt idx="2062">
                  <c:v>6598.4000000000005</c:v>
                </c:pt>
                <c:pt idx="2063">
                  <c:v>6601.6</c:v>
                </c:pt>
                <c:pt idx="2064">
                  <c:v>6604.8</c:v>
                </c:pt>
                <c:pt idx="2065">
                  <c:v>6608</c:v>
                </c:pt>
                <c:pt idx="2066">
                  <c:v>6611.2000000000007</c:v>
                </c:pt>
                <c:pt idx="2067">
                  <c:v>6614.4000000000005</c:v>
                </c:pt>
                <c:pt idx="2068">
                  <c:v>6617.6</c:v>
                </c:pt>
                <c:pt idx="2069">
                  <c:v>6620.8</c:v>
                </c:pt>
                <c:pt idx="2070">
                  <c:v>6624</c:v>
                </c:pt>
                <c:pt idx="2071">
                  <c:v>6627.2000000000007</c:v>
                </c:pt>
                <c:pt idx="2072">
                  <c:v>6630.4000000000005</c:v>
                </c:pt>
                <c:pt idx="2073">
                  <c:v>6633.6</c:v>
                </c:pt>
                <c:pt idx="2074">
                  <c:v>6636.8</c:v>
                </c:pt>
                <c:pt idx="2075">
                  <c:v>6640</c:v>
                </c:pt>
                <c:pt idx="2076">
                  <c:v>6643.2000000000007</c:v>
                </c:pt>
                <c:pt idx="2077">
                  <c:v>6646.4000000000005</c:v>
                </c:pt>
                <c:pt idx="2078">
                  <c:v>6649.6</c:v>
                </c:pt>
                <c:pt idx="2079">
                  <c:v>6652.8</c:v>
                </c:pt>
                <c:pt idx="2080">
                  <c:v>6656</c:v>
                </c:pt>
                <c:pt idx="2081">
                  <c:v>6659.2000000000007</c:v>
                </c:pt>
                <c:pt idx="2082">
                  <c:v>6662.4000000000005</c:v>
                </c:pt>
                <c:pt idx="2083">
                  <c:v>6665.6</c:v>
                </c:pt>
                <c:pt idx="2084">
                  <c:v>6668.8</c:v>
                </c:pt>
                <c:pt idx="2085">
                  <c:v>6672</c:v>
                </c:pt>
                <c:pt idx="2086">
                  <c:v>6675.2000000000007</c:v>
                </c:pt>
                <c:pt idx="2087">
                  <c:v>6678.4000000000005</c:v>
                </c:pt>
                <c:pt idx="2088">
                  <c:v>6681.6</c:v>
                </c:pt>
                <c:pt idx="2089">
                  <c:v>6684.8</c:v>
                </c:pt>
                <c:pt idx="2090">
                  <c:v>6688</c:v>
                </c:pt>
                <c:pt idx="2091">
                  <c:v>6691.2000000000007</c:v>
                </c:pt>
                <c:pt idx="2092">
                  <c:v>6694.4000000000005</c:v>
                </c:pt>
                <c:pt idx="2093">
                  <c:v>6697.6</c:v>
                </c:pt>
                <c:pt idx="2094">
                  <c:v>6700.8</c:v>
                </c:pt>
                <c:pt idx="2095">
                  <c:v>6704</c:v>
                </c:pt>
                <c:pt idx="2096">
                  <c:v>6707.2000000000007</c:v>
                </c:pt>
                <c:pt idx="2097">
                  <c:v>6710.4000000000005</c:v>
                </c:pt>
                <c:pt idx="2098">
                  <c:v>6713.6</c:v>
                </c:pt>
                <c:pt idx="2099">
                  <c:v>6716.8</c:v>
                </c:pt>
                <c:pt idx="2100">
                  <c:v>6720</c:v>
                </c:pt>
                <c:pt idx="2101">
                  <c:v>6723.2000000000007</c:v>
                </c:pt>
                <c:pt idx="2102">
                  <c:v>6726.4000000000005</c:v>
                </c:pt>
                <c:pt idx="2103">
                  <c:v>6729.6</c:v>
                </c:pt>
                <c:pt idx="2104">
                  <c:v>6732.8</c:v>
                </c:pt>
                <c:pt idx="2105">
                  <c:v>6736</c:v>
                </c:pt>
                <c:pt idx="2106">
                  <c:v>6739.2000000000007</c:v>
                </c:pt>
                <c:pt idx="2107">
                  <c:v>6742.4000000000005</c:v>
                </c:pt>
                <c:pt idx="2108">
                  <c:v>6745.6</c:v>
                </c:pt>
                <c:pt idx="2109">
                  <c:v>6748.8</c:v>
                </c:pt>
                <c:pt idx="2110">
                  <c:v>6752</c:v>
                </c:pt>
                <c:pt idx="2111">
                  <c:v>6755.2000000000007</c:v>
                </c:pt>
                <c:pt idx="2112">
                  <c:v>6758.4000000000005</c:v>
                </c:pt>
                <c:pt idx="2113">
                  <c:v>6761.6</c:v>
                </c:pt>
                <c:pt idx="2114">
                  <c:v>6764.8</c:v>
                </c:pt>
                <c:pt idx="2115">
                  <c:v>6768</c:v>
                </c:pt>
                <c:pt idx="2116">
                  <c:v>6771.2000000000007</c:v>
                </c:pt>
                <c:pt idx="2117">
                  <c:v>6774.4000000000005</c:v>
                </c:pt>
                <c:pt idx="2118">
                  <c:v>6777.6</c:v>
                </c:pt>
                <c:pt idx="2119">
                  <c:v>6780.8</c:v>
                </c:pt>
                <c:pt idx="2120">
                  <c:v>6784</c:v>
                </c:pt>
                <c:pt idx="2121">
                  <c:v>6787.2000000000007</c:v>
                </c:pt>
                <c:pt idx="2122">
                  <c:v>6790.4000000000005</c:v>
                </c:pt>
                <c:pt idx="2123">
                  <c:v>6793.6</c:v>
                </c:pt>
                <c:pt idx="2124">
                  <c:v>6796.8</c:v>
                </c:pt>
                <c:pt idx="2125">
                  <c:v>6800</c:v>
                </c:pt>
                <c:pt idx="2126">
                  <c:v>6803.2000000000007</c:v>
                </c:pt>
                <c:pt idx="2127">
                  <c:v>6806.4000000000005</c:v>
                </c:pt>
                <c:pt idx="2128">
                  <c:v>6809.6</c:v>
                </c:pt>
                <c:pt idx="2129">
                  <c:v>6812.8</c:v>
                </c:pt>
                <c:pt idx="2130">
                  <c:v>6816</c:v>
                </c:pt>
                <c:pt idx="2131">
                  <c:v>6819.2000000000007</c:v>
                </c:pt>
                <c:pt idx="2132">
                  <c:v>6822.4000000000005</c:v>
                </c:pt>
                <c:pt idx="2133">
                  <c:v>6825.6</c:v>
                </c:pt>
                <c:pt idx="2134">
                  <c:v>6828.8</c:v>
                </c:pt>
                <c:pt idx="2135">
                  <c:v>6832</c:v>
                </c:pt>
                <c:pt idx="2136">
                  <c:v>6835.2000000000007</c:v>
                </c:pt>
                <c:pt idx="2137">
                  <c:v>6838.4000000000005</c:v>
                </c:pt>
                <c:pt idx="2138">
                  <c:v>6841.6</c:v>
                </c:pt>
                <c:pt idx="2139">
                  <c:v>6844.8</c:v>
                </c:pt>
                <c:pt idx="2140">
                  <c:v>6848</c:v>
                </c:pt>
                <c:pt idx="2141">
                  <c:v>6851.2000000000007</c:v>
                </c:pt>
                <c:pt idx="2142">
                  <c:v>6854.4000000000005</c:v>
                </c:pt>
                <c:pt idx="2143">
                  <c:v>6857.6</c:v>
                </c:pt>
                <c:pt idx="2144">
                  <c:v>6860.8</c:v>
                </c:pt>
                <c:pt idx="2145">
                  <c:v>6864</c:v>
                </c:pt>
                <c:pt idx="2146">
                  <c:v>6867.2000000000007</c:v>
                </c:pt>
                <c:pt idx="2147">
                  <c:v>6870.4000000000005</c:v>
                </c:pt>
                <c:pt idx="2148">
                  <c:v>6873.6</c:v>
                </c:pt>
                <c:pt idx="2149">
                  <c:v>6876.8</c:v>
                </c:pt>
                <c:pt idx="2150">
                  <c:v>6880</c:v>
                </c:pt>
                <c:pt idx="2151">
                  <c:v>6883.2000000000007</c:v>
                </c:pt>
                <c:pt idx="2152">
                  <c:v>6886.4000000000005</c:v>
                </c:pt>
                <c:pt idx="2153">
                  <c:v>6889.6</c:v>
                </c:pt>
                <c:pt idx="2154">
                  <c:v>6892.8</c:v>
                </c:pt>
                <c:pt idx="2155">
                  <c:v>6896</c:v>
                </c:pt>
                <c:pt idx="2156">
                  <c:v>6899.2000000000007</c:v>
                </c:pt>
                <c:pt idx="2157">
                  <c:v>6902.4000000000005</c:v>
                </c:pt>
                <c:pt idx="2158">
                  <c:v>6905.6</c:v>
                </c:pt>
                <c:pt idx="2159">
                  <c:v>6908.8</c:v>
                </c:pt>
                <c:pt idx="2160">
                  <c:v>6912</c:v>
                </c:pt>
                <c:pt idx="2161">
                  <c:v>6915.2000000000007</c:v>
                </c:pt>
                <c:pt idx="2162">
                  <c:v>6918.4000000000005</c:v>
                </c:pt>
                <c:pt idx="2163">
                  <c:v>6921.6</c:v>
                </c:pt>
                <c:pt idx="2164">
                  <c:v>6924.8</c:v>
                </c:pt>
                <c:pt idx="2165">
                  <c:v>6928</c:v>
                </c:pt>
                <c:pt idx="2166">
                  <c:v>6931.2000000000007</c:v>
                </c:pt>
                <c:pt idx="2167">
                  <c:v>6934.4000000000005</c:v>
                </c:pt>
                <c:pt idx="2168">
                  <c:v>6937.6</c:v>
                </c:pt>
                <c:pt idx="2169">
                  <c:v>6940.8</c:v>
                </c:pt>
                <c:pt idx="2170">
                  <c:v>6944</c:v>
                </c:pt>
                <c:pt idx="2171">
                  <c:v>6947.2000000000007</c:v>
                </c:pt>
                <c:pt idx="2172">
                  <c:v>6950.4000000000005</c:v>
                </c:pt>
                <c:pt idx="2173">
                  <c:v>6953.6</c:v>
                </c:pt>
                <c:pt idx="2174">
                  <c:v>6956.8</c:v>
                </c:pt>
                <c:pt idx="2175">
                  <c:v>6960</c:v>
                </c:pt>
                <c:pt idx="2176">
                  <c:v>6963.2000000000007</c:v>
                </c:pt>
                <c:pt idx="2177">
                  <c:v>6966.4000000000005</c:v>
                </c:pt>
                <c:pt idx="2178">
                  <c:v>6969.6</c:v>
                </c:pt>
                <c:pt idx="2179">
                  <c:v>6972.8</c:v>
                </c:pt>
                <c:pt idx="2180">
                  <c:v>6976</c:v>
                </c:pt>
                <c:pt idx="2181">
                  <c:v>6979.2000000000007</c:v>
                </c:pt>
                <c:pt idx="2182">
                  <c:v>6982.4000000000005</c:v>
                </c:pt>
                <c:pt idx="2183">
                  <c:v>6985.6</c:v>
                </c:pt>
                <c:pt idx="2184">
                  <c:v>6988.8</c:v>
                </c:pt>
                <c:pt idx="2185">
                  <c:v>6992</c:v>
                </c:pt>
                <c:pt idx="2186">
                  <c:v>6995.2000000000007</c:v>
                </c:pt>
                <c:pt idx="2187">
                  <c:v>6998.4000000000005</c:v>
                </c:pt>
                <c:pt idx="2188">
                  <c:v>7001.6</c:v>
                </c:pt>
                <c:pt idx="2189">
                  <c:v>7004.8</c:v>
                </c:pt>
                <c:pt idx="2190">
                  <c:v>7008</c:v>
                </c:pt>
                <c:pt idx="2191">
                  <c:v>7011.2000000000007</c:v>
                </c:pt>
                <c:pt idx="2192">
                  <c:v>7014.4000000000005</c:v>
                </c:pt>
                <c:pt idx="2193">
                  <c:v>7017.6</c:v>
                </c:pt>
                <c:pt idx="2194">
                  <c:v>7020.8</c:v>
                </c:pt>
                <c:pt idx="2195">
                  <c:v>7024</c:v>
                </c:pt>
                <c:pt idx="2196">
                  <c:v>7027.2000000000007</c:v>
                </c:pt>
                <c:pt idx="2197">
                  <c:v>7030.4000000000005</c:v>
                </c:pt>
                <c:pt idx="2198">
                  <c:v>7033.6</c:v>
                </c:pt>
                <c:pt idx="2199">
                  <c:v>7036.8</c:v>
                </c:pt>
                <c:pt idx="2200">
                  <c:v>7040</c:v>
                </c:pt>
                <c:pt idx="2201">
                  <c:v>7043.2000000000007</c:v>
                </c:pt>
                <c:pt idx="2202">
                  <c:v>7046.4000000000005</c:v>
                </c:pt>
                <c:pt idx="2203">
                  <c:v>7049.6</c:v>
                </c:pt>
                <c:pt idx="2204">
                  <c:v>7052.8</c:v>
                </c:pt>
                <c:pt idx="2205">
                  <c:v>7056</c:v>
                </c:pt>
                <c:pt idx="2206">
                  <c:v>7059.2000000000007</c:v>
                </c:pt>
                <c:pt idx="2207">
                  <c:v>7062.4000000000005</c:v>
                </c:pt>
                <c:pt idx="2208">
                  <c:v>7065.6</c:v>
                </c:pt>
                <c:pt idx="2209">
                  <c:v>7068.8</c:v>
                </c:pt>
                <c:pt idx="2210">
                  <c:v>7072</c:v>
                </c:pt>
                <c:pt idx="2211">
                  <c:v>7075.2000000000007</c:v>
                </c:pt>
                <c:pt idx="2212">
                  <c:v>7078.4000000000005</c:v>
                </c:pt>
                <c:pt idx="2213">
                  <c:v>7081.6</c:v>
                </c:pt>
                <c:pt idx="2214">
                  <c:v>7084.8</c:v>
                </c:pt>
                <c:pt idx="2215">
                  <c:v>7088</c:v>
                </c:pt>
                <c:pt idx="2216">
                  <c:v>7091.2000000000007</c:v>
                </c:pt>
                <c:pt idx="2217">
                  <c:v>7094.4000000000005</c:v>
                </c:pt>
                <c:pt idx="2218">
                  <c:v>7097.6</c:v>
                </c:pt>
                <c:pt idx="2219">
                  <c:v>7100.8</c:v>
                </c:pt>
                <c:pt idx="2220">
                  <c:v>7104</c:v>
                </c:pt>
                <c:pt idx="2221">
                  <c:v>7107.2000000000007</c:v>
                </c:pt>
                <c:pt idx="2222">
                  <c:v>7110.4000000000005</c:v>
                </c:pt>
                <c:pt idx="2223">
                  <c:v>7113.6</c:v>
                </c:pt>
                <c:pt idx="2224">
                  <c:v>7116.8</c:v>
                </c:pt>
                <c:pt idx="2225">
                  <c:v>7120</c:v>
                </c:pt>
                <c:pt idx="2226">
                  <c:v>7123.2000000000007</c:v>
                </c:pt>
                <c:pt idx="2227">
                  <c:v>7126.4000000000005</c:v>
                </c:pt>
                <c:pt idx="2228">
                  <c:v>7129.6</c:v>
                </c:pt>
                <c:pt idx="2229">
                  <c:v>7132.8</c:v>
                </c:pt>
                <c:pt idx="2230">
                  <c:v>7136</c:v>
                </c:pt>
                <c:pt idx="2231">
                  <c:v>7139.2000000000007</c:v>
                </c:pt>
                <c:pt idx="2232">
                  <c:v>7142.4000000000005</c:v>
                </c:pt>
                <c:pt idx="2233">
                  <c:v>7145.6</c:v>
                </c:pt>
                <c:pt idx="2234">
                  <c:v>7148.8</c:v>
                </c:pt>
                <c:pt idx="2235">
                  <c:v>7152</c:v>
                </c:pt>
                <c:pt idx="2236">
                  <c:v>7155.2000000000007</c:v>
                </c:pt>
                <c:pt idx="2237">
                  <c:v>7158.4000000000005</c:v>
                </c:pt>
                <c:pt idx="2238">
                  <c:v>7161.6</c:v>
                </c:pt>
                <c:pt idx="2239">
                  <c:v>7164.8</c:v>
                </c:pt>
                <c:pt idx="2240">
                  <c:v>7168</c:v>
                </c:pt>
                <c:pt idx="2241">
                  <c:v>7171.2000000000007</c:v>
                </c:pt>
                <c:pt idx="2242">
                  <c:v>7174.4000000000005</c:v>
                </c:pt>
                <c:pt idx="2243">
                  <c:v>7177.6</c:v>
                </c:pt>
                <c:pt idx="2244">
                  <c:v>7180.8</c:v>
                </c:pt>
                <c:pt idx="2245">
                  <c:v>7184</c:v>
                </c:pt>
                <c:pt idx="2246">
                  <c:v>7187.2000000000007</c:v>
                </c:pt>
                <c:pt idx="2247">
                  <c:v>7190.4000000000005</c:v>
                </c:pt>
                <c:pt idx="2248">
                  <c:v>7193.6</c:v>
                </c:pt>
                <c:pt idx="2249">
                  <c:v>7196.8</c:v>
                </c:pt>
                <c:pt idx="2250">
                  <c:v>7200</c:v>
                </c:pt>
                <c:pt idx="2251">
                  <c:v>7203.2000000000007</c:v>
                </c:pt>
                <c:pt idx="2252">
                  <c:v>7206.4000000000005</c:v>
                </c:pt>
                <c:pt idx="2253">
                  <c:v>7209.6</c:v>
                </c:pt>
                <c:pt idx="2254">
                  <c:v>7212.8</c:v>
                </c:pt>
                <c:pt idx="2255">
                  <c:v>7216</c:v>
                </c:pt>
                <c:pt idx="2256">
                  <c:v>7219.2000000000007</c:v>
                </c:pt>
                <c:pt idx="2257">
                  <c:v>7222.4000000000005</c:v>
                </c:pt>
                <c:pt idx="2258">
                  <c:v>7225.6</c:v>
                </c:pt>
                <c:pt idx="2259">
                  <c:v>7228.8</c:v>
                </c:pt>
                <c:pt idx="2260">
                  <c:v>7232</c:v>
                </c:pt>
                <c:pt idx="2261">
                  <c:v>7235.2000000000007</c:v>
                </c:pt>
                <c:pt idx="2262">
                  <c:v>7238.4000000000005</c:v>
                </c:pt>
                <c:pt idx="2263">
                  <c:v>7241.6</c:v>
                </c:pt>
                <c:pt idx="2264">
                  <c:v>7244.8</c:v>
                </c:pt>
                <c:pt idx="2265">
                  <c:v>7248</c:v>
                </c:pt>
                <c:pt idx="2266">
                  <c:v>7251.2000000000007</c:v>
                </c:pt>
                <c:pt idx="2267">
                  <c:v>7254.4000000000005</c:v>
                </c:pt>
                <c:pt idx="2268">
                  <c:v>7257.6</c:v>
                </c:pt>
                <c:pt idx="2269">
                  <c:v>7260.8</c:v>
                </c:pt>
                <c:pt idx="2270">
                  <c:v>7264</c:v>
                </c:pt>
                <c:pt idx="2271">
                  <c:v>7267.2000000000007</c:v>
                </c:pt>
                <c:pt idx="2272">
                  <c:v>7270.4000000000005</c:v>
                </c:pt>
                <c:pt idx="2273">
                  <c:v>7273.6</c:v>
                </c:pt>
                <c:pt idx="2274">
                  <c:v>7276.8</c:v>
                </c:pt>
                <c:pt idx="2275">
                  <c:v>7280</c:v>
                </c:pt>
                <c:pt idx="2276">
                  <c:v>7283.2000000000007</c:v>
                </c:pt>
                <c:pt idx="2277">
                  <c:v>7286.4000000000005</c:v>
                </c:pt>
                <c:pt idx="2278">
                  <c:v>7289.6</c:v>
                </c:pt>
                <c:pt idx="2279">
                  <c:v>7292.8</c:v>
                </c:pt>
                <c:pt idx="2280">
                  <c:v>7296</c:v>
                </c:pt>
                <c:pt idx="2281">
                  <c:v>7299.2000000000007</c:v>
                </c:pt>
                <c:pt idx="2282">
                  <c:v>7302.4000000000005</c:v>
                </c:pt>
                <c:pt idx="2283">
                  <c:v>7305.6</c:v>
                </c:pt>
                <c:pt idx="2284">
                  <c:v>7308.8</c:v>
                </c:pt>
                <c:pt idx="2285">
                  <c:v>7312</c:v>
                </c:pt>
                <c:pt idx="2286">
                  <c:v>7315.2000000000007</c:v>
                </c:pt>
                <c:pt idx="2287">
                  <c:v>7318.4000000000005</c:v>
                </c:pt>
                <c:pt idx="2288">
                  <c:v>7321.6</c:v>
                </c:pt>
                <c:pt idx="2289">
                  <c:v>7324.8</c:v>
                </c:pt>
                <c:pt idx="2290">
                  <c:v>7328</c:v>
                </c:pt>
                <c:pt idx="2291">
                  <c:v>7331.2000000000007</c:v>
                </c:pt>
                <c:pt idx="2292">
                  <c:v>7334.4000000000005</c:v>
                </c:pt>
                <c:pt idx="2293">
                  <c:v>7337.6</c:v>
                </c:pt>
                <c:pt idx="2294">
                  <c:v>7340.8</c:v>
                </c:pt>
                <c:pt idx="2295">
                  <c:v>7344</c:v>
                </c:pt>
                <c:pt idx="2296">
                  <c:v>7347.2000000000007</c:v>
                </c:pt>
                <c:pt idx="2297">
                  <c:v>7350.4000000000005</c:v>
                </c:pt>
                <c:pt idx="2298">
                  <c:v>7353.6</c:v>
                </c:pt>
                <c:pt idx="2299">
                  <c:v>7356.8</c:v>
                </c:pt>
                <c:pt idx="2300">
                  <c:v>7360</c:v>
                </c:pt>
                <c:pt idx="2301">
                  <c:v>7363.2000000000007</c:v>
                </c:pt>
                <c:pt idx="2302">
                  <c:v>7366.4000000000005</c:v>
                </c:pt>
                <c:pt idx="2303">
                  <c:v>7369.6</c:v>
                </c:pt>
                <c:pt idx="2304">
                  <c:v>7372.8</c:v>
                </c:pt>
                <c:pt idx="2305">
                  <c:v>7376</c:v>
                </c:pt>
                <c:pt idx="2306">
                  <c:v>7379.2000000000007</c:v>
                </c:pt>
                <c:pt idx="2307">
                  <c:v>7382.4000000000005</c:v>
                </c:pt>
                <c:pt idx="2308">
                  <c:v>7385.6</c:v>
                </c:pt>
                <c:pt idx="2309">
                  <c:v>7388.8</c:v>
                </c:pt>
                <c:pt idx="2310">
                  <c:v>7392</c:v>
                </c:pt>
                <c:pt idx="2311">
                  <c:v>7395.2000000000007</c:v>
                </c:pt>
                <c:pt idx="2312">
                  <c:v>7398.4000000000005</c:v>
                </c:pt>
                <c:pt idx="2313">
                  <c:v>7401.6</c:v>
                </c:pt>
                <c:pt idx="2314">
                  <c:v>7404.8</c:v>
                </c:pt>
                <c:pt idx="2315">
                  <c:v>7408</c:v>
                </c:pt>
                <c:pt idx="2316">
                  <c:v>7411.2000000000007</c:v>
                </c:pt>
                <c:pt idx="2317">
                  <c:v>7414.4000000000005</c:v>
                </c:pt>
                <c:pt idx="2318">
                  <c:v>7417.6</c:v>
                </c:pt>
                <c:pt idx="2319">
                  <c:v>7420.8</c:v>
                </c:pt>
                <c:pt idx="2320">
                  <c:v>7424</c:v>
                </c:pt>
                <c:pt idx="2321">
                  <c:v>7427.2000000000007</c:v>
                </c:pt>
                <c:pt idx="2322">
                  <c:v>7430.4000000000005</c:v>
                </c:pt>
                <c:pt idx="2323">
                  <c:v>7433.6</c:v>
                </c:pt>
                <c:pt idx="2324">
                  <c:v>7436.8</c:v>
                </c:pt>
                <c:pt idx="2325">
                  <c:v>7440</c:v>
                </c:pt>
                <c:pt idx="2326">
                  <c:v>7443.2000000000007</c:v>
                </c:pt>
                <c:pt idx="2327">
                  <c:v>7446.4000000000005</c:v>
                </c:pt>
                <c:pt idx="2328">
                  <c:v>7449.6</c:v>
                </c:pt>
                <c:pt idx="2329">
                  <c:v>7452.8</c:v>
                </c:pt>
                <c:pt idx="2330">
                  <c:v>7456</c:v>
                </c:pt>
                <c:pt idx="2331">
                  <c:v>7459.2000000000007</c:v>
                </c:pt>
                <c:pt idx="2332">
                  <c:v>7462.4000000000005</c:v>
                </c:pt>
                <c:pt idx="2333">
                  <c:v>7465.6</c:v>
                </c:pt>
                <c:pt idx="2334">
                  <c:v>7468.8</c:v>
                </c:pt>
                <c:pt idx="2335">
                  <c:v>7472</c:v>
                </c:pt>
                <c:pt idx="2336">
                  <c:v>7475.2000000000007</c:v>
                </c:pt>
                <c:pt idx="2337">
                  <c:v>7478.4000000000005</c:v>
                </c:pt>
                <c:pt idx="2338">
                  <c:v>7481.6</c:v>
                </c:pt>
                <c:pt idx="2339">
                  <c:v>7484.8</c:v>
                </c:pt>
                <c:pt idx="2340">
                  <c:v>7488</c:v>
                </c:pt>
                <c:pt idx="2341">
                  <c:v>7491.2000000000007</c:v>
                </c:pt>
                <c:pt idx="2342">
                  <c:v>7494.4000000000005</c:v>
                </c:pt>
                <c:pt idx="2343">
                  <c:v>7497.6</c:v>
                </c:pt>
                <c:pt idx="2344">
                  <c:v>7500.8</c:v>
                </c:pt>
                <c:pt idx="2345">
                  <c:v>7504</c:v>
                </c:pt>
                <c:pt idx="2346">
                  <c:v>7507.2000000000007</c:v>
                </c:pt>
                <c:pt idx="2347">
                  <c:v>7510.4000000000005</c:v>
                </c:pt>
                <c:pt idx="2348">
                  <c:v>7513.6</c:v>
                </c:pt>
                <c:pt idx="2349">
                  <c:v>7516.8</c:v>
                </c:pt>
                <c:pt idx="2350">
                  <c:v>7520</c:v>
                </c:pt>
                <c:pt idx="2351">
                  <c:v>7523.2000000000007</c:v>
                </c:pt>
                <c:pt idx="2352">
                  <c:v>7526.4000000000005</c:v>
                </c:pt>
                <c:pt idx="2353">
                  <c:v>7529.6</c:v>
                </c:pt>
                <c:pt idx="2354">
                  <c:v>7532.8</c:v>
                </c:pt>
                <c:pt idx="2355">
                  <c:v>7536</c:v>
                </c:pt>
                <c:pt idx="2356">
                  <c:v>7539.2000000000007</c:v>
                </c:pt>
                <c:pt idx="2357">
                  <c:v>7542.4000000000005</c:v>
                </c:pt>
                <c:pt idx="2358">
                  <c:v>7545.6</c:v>
                </c:pt>
                <c:pt idx="2359">
                  <c:v>7548.8</c:v>
                </c:pt>
                <c:pt idx="2360">
                  <c:v>7552</c:v>
                </c:pt>
                <c:pt idx="2361">
                  <c:v>7555.2000000000007</c:v>
                </c:pt>
                <c:pt idx="2362">
                  <c:v>7558.4000000000005</c:v>
                </c:pt>
                <c:pt idx="2363">
                  <c:v>7561.6</c:v>
                </c:pt>
                <c:pt idx="2364">
                  <c:v>7564.8</c:v>
                </c:pt>
                <c:pt idx="2365">
                  <c:v>7568</c:v>
                </c:pt>
                <c:pt idx="2366">
                  <c:v>7571.2000000000007</c:v>
                </c:pt>
                <c:pt idx="2367">
                  <c:v>7574.4000000000005</c:v>
                </c:pt>
                <c:pt idx="2368">
                  <c:v>7577.6</c:v>
                </c:pt>
                <c:pt idx="2369">
                  <c:v>7580.8</c:v>
                </c:pt>
                <c:pt idx="2370">
                  <c:v>7584</c:v>
                </c:pt>
                <c:pt idx="2371">
                  <c:v>7587.2000000000007</c:v>
                </c:pt>
                <c:pt idx="2372">
                  <c:v>7590.4000000000005</c:v>
                </c:pt>
                <c:pt idx="2373">
                  <c:v>7593.6</c:v>
                </c:pt>
                <c:pt idx="2374">
                  <c:v>7596.8</c:v>
                </c:pt>
                <c:pt idx="2375">
                  <c:v>7600</c:v>
                </c:pt>
                <c:pt idx="2376">
                  <c:v>7603.2000000000007</c:v>
                </c:pt>
                <c:pt idx="2377">
                  <c:v>7606.4000000000005</c:v>
                </c:pt>
                <c:pt idx="2378">
                  <c:v>7609.6</c:v>
                </c:pt>
                <c:pt idx="2379">
                  <c:v>7612.8</c:v>
                </c:pt>
                <c:pt idx="2380">
                  <c:v>7616</c:v>
                </c:pt>
                <c:pt idx="2381">
                  <c:v>7619.2000000000007</c:v>
                </c:pt>
                <c:pt idx="2382">
                  <c:v>7622.4000000000005</c:v>
                </c:pt>
                <c:pt idx="2383">
                  <c:v>7625.6</c:v>
                </c:pt>
                <c:pt idx="2384">
                  <c:v>7628.8</c:v>
                </c:pt>
                <c:pt idx="2385">
                  <c:v>7632</c:v>
                </c:pt>
                <c:pt idx="2386">
                  <c:v>7635.2000000000007</c:v>
                </c:pt>
                <c:pt idx="2387">
                  <c:v>7638.4000000000005</c:v>
                </c:pt>
                <c:pt idx="2388">
                  <c:v>7641.6</c:v>
                </c:pt>
                <c:pt idx="2389">
                  <c:v>7644.8</c:v>
                </c:pt>
                <c:pt idx="2390">
                  <c:v>7648</c:v>
                </c:pt>
                <c:pt idx="2391">
                  <c:v>7651.2000000000007</c:v>
                </c:pt>
                <c:pt idx="2392">
                  <c:v>7654.4000000000005</c:v>
                </c:pt>
                <c:pt idx="2393">
                  <c:v>7657.6</c:v>
                </c:pt>
                <c:pt idx="2394">
                  <c:v>7660.8</c:v>
                </c:pt>
                <c:pt idx="2395">
                  <c:v>7664</c:v>
                </c:pt>
                <c:pt idx="2396">
                  <c:v>7667.2000000000007</c:v>
                </c:pt>
                <c:pt idx="2397">
                  <c:v>7670.4000000000005</c:v>
                </c:pt>
                <c:pt idx="2398">
                  <c:v>7673.6</c:v>
                </c:pt>
                <c:pt idx="2399">
                  <c:v>7676.8</c:v>
                </c:pt>
                <c:pt idx="2400">
                  <c:v>7680</c:v>
                </c:pt>
                <c:pt idx="2401">
                  <c:v>7683.2000000000007</c:v>
                </c:pt>
                <c:pt idx="2402">
                  <c:v>7686.4000000000005</c:v>
                </c:pt>
                <c:pt idx="2403">
                  <c:v>7689.6</c:v>
                </c:pt>
                <c:pt idx="2404">
                  <c:v>7692.8</c:v>
                </c:pt>
                <c:pt idx="2405">
                  <c:v>7696</c:v>
                </c:pt>
                <c:pt idx="2406">
                  <c:v>7699.2000000000007</c:v>
                </c:pt>
                <c:pt idx="2407">
                  <c:v>7702.4000000000005</c:v>
                </c:pt>
                <c:pt idx="2408">
                  <c:v>7705.6</c:v>
                </c:pt>
                <c:pt idx="2409">
                  <c:v>7708.8</c:v>
                </c:pt>
                <c:pt idx="2410">
                  <c:v>7712</c:v>
                </c:pt>
                <c:pt idx="2411">
                  <c:v>7715.2000000000007</c:v>
                </c:pt>
                <c:pt idx="2412">
                  <c:v>7718.4000000000005</c:v>
                </c:pt>
                <c:pt idx="2413">
                  <c:v>7721.6</c:v>
                </c:pt>
                <c:pt idx="2414">
                  <c:v>7724.8</c:v>
                </c:pt>
                <c:pt idx="2415">
                  <c:v>7728</c:v>
                </c:pt>
                <c:pt idx="2416">
                  <c:v>7731.2000000000007</c:v>
                </c:pt>
                <c:pt idx="2417">
                  <c:v>7734.4000000000005</c:v>
                </c:pt>
                <c:pt idx="2418">
                  <c:v>7737.6</c:v>
                </c:pt>
                <c:pt idx="2419">
                  <c:v>7740.8</c:v>
                </c:pt>
                <c:pt idx="2420">
                  <c:v>7744</c:v>
                </c:pt>
                <c:pt idx="2421">
                  <c:v>7747.2000000000007</c:v>
                </c:pt>
                <c:pt idx="2422">
                  <c:v>7750.4000000000005</c:v>
                </c:pt>
                <c:pt idx="2423">
                  <c:v>7753.6</c:v>
                </c:pt>
                <c:pt idx="2424">
                  <c:v>7756.8</c:v>
                </c:pt>
                <c:pt idx="2425">
                  <c:v>7760</c:v>
                </c:pt>
                <c:pt idx="2426">
                  <c:v>7763.2000000000007</c:v>
                </c:pt>
                <c:pt idx="2427">
                  <c:v>7766.4000000000005</c:v>
                </c:pt>
                <c:pt idx="2428">
                  <c:v>7769.6</c:v>
                </c:pt>
                <c:pt idx="2429">
                  <c:v>7772.8</c:v>
                </c:pt>
                <c:pt idx="2430">
                  <c:v>7776</c:v>
                </c:pt>
                <c:pt idx="2431">
                  <c:v>7779.2000000000007</c:v>
                </c:pt>
                <c:pt idx="2432">
                  <c:v>7782.4000000000005</c:v>
                </c:pt>
                <c:pt idx="2433">
                  <c:v>7785.6</c:v>
                </c:pt>
                <c:pt idx="2434">
                  <c:v>7788.8</c:v>
                </c:pt>
                <c:pt idx="2435">
                  <c:v>7792</c:v>
                </c:pt>
                <c:pt idx="2436">
                  <c:v>7795.2000000000007</c:v>
                </c:pt>
                <c:pt idx="2437">
                  <c:v>7798.4000000000005</c:v>
                </c:pt>
                <c:pt idx="2438">
                  <c:v>7801.6</c:v>
                </c:pt>
                <c:pt idx="2439">
                  <c:v>7804.8</c:v>
                </c:pt>
                <c:pt idx="2440">
                  <c:v>7808</c:v>
                </c:pt>
                <c:pt idx="2441">
                  <c:v>7811.2000000000007</c:v>
                </c:pt>
                <c:pt idx="2442">
                  <c:v>7814.4000000000005</c:v>
                </c:pt>
                <c:pt idx="2443">
                  <c:v>7817.6</c:v>
                </c:pt>
                <c:pt idx="2444">
                  <c:v>7820.8</c:v>
                </c:pt>
                <c:pt idx="2445">
                  <c:v>7824</c:v>
                </c:pt>
                <c:pt idx="2446">
                  <c:v>7827.2000000000007</c:v>
                </c:pt>
                <c:pt idx="2447">
                  <c:v>7830.4000000000005</c:v>
                </c:pt>
                <c:pt idx="2448">
                  <c:v>7833.6</c:v>
                </c:pt>
                <c:pt idx="2449">
                  <c:v>7836.8</c:v>
                </c:pt>
                <c:pt idx="2450">
                  <c:v>7840</c:v>
                </c:pt>
                <c:pt idx="2451">
                  <c:v>7843.2000000000007</c:v>
                </c:pt>
                <c:pt idx="2452">
                  <c:v>7846.4000000000005</c:v>
                </c:pt>
                <c:pt idx="2453">
                  <c:v>7849.6</c:v>
                </c:pt>
                <c:pt idx="2454">
                  <c:v>7852.8</c:v>
                </c:pt>
                <c:pt idx="2455">
                  <c:v>7856</c:v>
                </c:pt>
                <c:pt idx="2456">
                  <c:v>7859.2000000000007</c:v>
                </c:pt>
                <c:pt idx="2457">
                  <c:v>7862.4000000000005</c:v>
                </c:pt>
                <c:pt idx="2458">
                  <c:v>7865.6</c:v>
                </c:pt>
                <c:pt idx="2459">
                  <c:v>7868.8</c:v>
                </c:pt>
                <c:pt idx="2460">
                  <c:v>7872</c:v>
                </c:pt>
                <c:pt idx="2461">
                  <c:v>7875.2000000000007</c:v>
                </c:pt>
                <c:pt idx="2462">
                  <c:v>7878.4000000000005</c:v>
                </c:pt>
                <c:pt idx="2463">
                  <c:v>7881.6</c:v>
                </c:pt>
                <c:pt idx="2464">
                  <c:v>7884.8</c:v>
                </c:pt>
                <c:pt idx="2465">
                  <c:v>7888</c:v>
                </c:pt>
                <c:pt idx="2466">
                  <c:v>7891.2000000000007</c:v>
                </c:pt>
                <c:pt idx="2467">
                  <c:v>7894.4000000000005</c:v>
                </c:pt>
                <c:pt idx="2468">
                  <c:v>7897.6</c:v>
                </c:pt>
                <c:pt idx="2469">
                  <c:v>7900.8</c:v>
                </c:pt>
                <c:pt idx="2470">
                  <c:v>7904</c:v>
                </c:pt>
                <c:pt idx="2471">
                  <c:v>7907.2000000000007</c:v>
                </c:pt>
                <c:pt idx="2472">
                  <c:v>7910.4000000000005</c:v>
                </c:pt>
                <c:pt idx="2473">
                  <c:v>7913.6</c:v>
                </c:pt>
                <c:pt idx="2474">
                  <c:v>7916.8</c:v>
                </c:pt>
                <c:pt idx="2475">
                  <c:v>7920</c:v>
                </c:pt>
                <c:pt idx="2476">
                  <c:v>7923.2000000000007</c:v>
                </c:pt>
                <c:pt idx="2477">
                  <c:v>7926.4000000000005</c:v>
                </c:pt>
                <c:pt idx="2478">
                  <c:v>7929.6</c:v>
                </c:pt>
                <c:pt idx="2479">
                  <c:v>7932.8</c:v>
                </c:pt>
                <c:pt idx="2480">
                  <c:v>7936</c:v>
                </c:pt>
                <c:pt idx="2481">
                  <c:v>7939.2000000000007</c:v>
                </c:pt>
                <c:pt idx="2482">
                  <c:v>7942.4000000000005</c:v>
                </c:pt>
                <c:pt idx="2483">
                  <c:v>7945.6</c:v>
                </c:pt>
                <c:pt idx="2484">
                  <c:v>7948.8</c:v>
                </c:pt>
                <c:pt idx="2485">
                  <c:v>7952</c:v>
                </c:pt>
                <c:pt idx="2486">
                  <c:v>7955.2000000000007</c:v>
                </c:pt>
                <c:pt idx="2487">
                  <c:v>7958.4000000000005</c:v>
                </c:pt>
                <c:pt idx="2488">
                  <c:v>7961.6</c:v>
                </c:pt>
                <c:pt idx="2489">
                  <c:v>7964.8</c:v>
                </c:pt>
                <c:pt idx="2490">
                  <c:v>7968</c:v>
                </c:pt>
                <c:pt idx="2491">
                  <c:v>7971.2000000000007</c:v>
                </c:pt>
                <c:pt idx="2492">
                  <c:v>7974.4000000000005</c:v>
                </c:pt>
                <c:pt idx="2493">
                  <c:v>7977.6</c:v>
                </c:pt>
                <c:pt idx="2494">
                  <c:v>7980.8</c:v>
                </c:pt>
                <c:pt idx="2495">
                  <c:v>7984</c:v>
                </c:pt>
                <c:pt idx="2496">
                  <c:v>7987.2000000000007</c:v>
                </c:pt>
                <c:pt idx="2497">
                  <c:v>7990.4000000000005</c:v>
                </c:pt>
                <c:pt idx="2498">
                  <c:v>7993.6</c:v>
                </c:pt>
                <c:pt idx="2499">
                  <c:v>7996.8</c:v>
                </c:pt>
                <c:pt idx="2500">
                  <c:v>8000</c:v>
                </c:pt>
                <c:pt idx="2501">
                  <c:v>8003.2000000000007</c:v>
                </c:pt>
                <c:pt idx="2502">
                  <c:v>8006.4000000000005</c:v>
                </c:pt>
                <c:pt idx="2503">
                  <c:v>8009.6</c:v>
                </c:pt>
                <c:pt idx="2504">
                  <c:v>8012.8</c:v>
                </c:pt>
                <c:pt idx="2505">
                  <c:v>8016</c:v>
                </c:pt>
                <c:pt idx="2506">
                  <c:v>8019.2000000000007</c:v>
                </c:pt>
                <c:pt idx="2507">
                  <c:v>8022.4000000000005</c:v>
                </c:pt>
                <c:pt idx="2508">
                  <c:v>8025.6</c:v>
                </c:pt>
                <c:pt idx="2509">
                  <c:v>8028.8</c:v>
                </c:pt>
                <c:pt idx="2510">
                  <c:v>8032</c:v>
                </c:pt>
                <c:pt idx="2511">
                  <c:v>8035.2000000000007</c:v>
                </c:pt>
                <c:pt idx="2512">
                  <c:v>8038.4000000000005</c:v>
                </c:pt>
                <c:pt idx="2513">
                  <c:v>8041.6</c:v>
                </c:pt>
                <c:pt idx="2514">
                  <c:v>8044.8</c:v>
                </c:pt>
                <c:pt idx="2515">
                  <c:v>8048</c:v>
                </c:pt>
                <c:pt idx="2516">
                  <c:v>8051.2000000000007</c:v>
                </c:pt>
                <c:pt idx="2517">
                  <c:v>8054.4000000000005</c:v>
                </c:pt>
                <c:pt idx="2518">
                  <c:v>8057.6</c:v>
                </c:pt>
                <c:pt idx="2519">
                  <c:v>8060.8</c:v>
                </c:pt>
                <c:pt idx="2520">
                  <c:v>8064</c:v>
                </c:pt>
                <c:pt idx="2521">
                  <c:v>8067.2000000000007</c:v>
                </c:pt>
                <c:pt idx="2522">
                  <c:v>8070.4000000000005</c:v>
                </c:pt>
                <c:pt idx="2523">
                  <c:v>8073.6</c:v>
                </c:pt>
                <c:pt idx="2524">
                  <c:v>8076.8</c:v>
                </c:pt>
                <c:pt idx="2525">
                  <c:v>8080</c:v>
                </c:pt>
                <c:pt idx="2526">
                  <c:v>8083.2000000000007</c:v>
                </c:pt>
                <c:pt idx="2527">
                  <c:v>8086.4000000000005</c:v>
                </c:pt>
                <c:pt idx="2528">
                  <c:v>8089.6</c:v>
                </c:pt>
                <c:pt idx="2529">
                  <c:v>8092.8</c:v>
                </c:pt>
                <c:pt idx="2530">
                  <c:v>8096</c:v>
                </c:pt>
                <c:pt idx="2531">
                  <c:v>8099.2000000000007</c:v>
                </c:pt>
                <c:pt idx="2532">
                  <c:v>8102.4000000000005</c:v>
                </c:pt>
                <c:pt idx="2533">
                  <c:v>8105.6</c:v>
                </c:pt>
                <c:pt idx="2534">
                  <c:v>8108.8</c:v>
                </c:pt>
                <c:pt idx="2535">
                  <c:v>8112</c:v>
                </c:pt>
                <c:pt idx="2536">
                  <c:v>8115.2000000000007</c:v>
                </c:pt>
                <c:pt idx="2537">
                  <c:v>8118.4000000000005</c:v>
                </c:pt>
                <c:pt idx="2538">
                  <c:v>8121.6</c:v>
                </c:pt>
                <c:pt idx="2539">
                  <c:v>8124.8</c:v>
                </c:pt>
                <c:pt idx="2540">
                  <c:v>8128</c:v>
                </c:pt>
                <c:pt idx="2541">
                  <c:v>8131.2000000000007</c:v>
                </c:pt>
                <c:pt idx="2542">
                  <c:v>8134.4000000000005</c:v>
                </c:pt>
                <c:pt idx="2543">
                  <c:v>8137.6</c:v>
                </c:pt>
                <c:pt idx="2544">
                  <c:v>8140.8</c:v>
                </c:pt>
                <c:pt idx="2545">
                  <c:v>8144</c:v>
                </c:pt>
                <c:pt idx="2546">
                  <c:v>8147.2000000000007</c:v>
                </c:pt>
                <c:pt idx="2547">
                  <c:v>8150.4000000000005</c:v>
                </c:pt>
                <c:pt idx="2548">
                  <c:v>8153.6</c:v>
                </c:pt>
                <c:pt idx="2549">
                  <c:v>8156.8</c:v>
                </c:pt>
                <c:pt idx="2550">
                  <c:v>8160</c:v>
                </c:pt>
                <c:pt idx="2551">
                  <c:v>8163.2000000000007</c:v>
                </c:pt>
                <c:pt idx="2552">
                  <c:v>8166.4000000000005</c:v>
                </c:pt>
                <c:pt idx="2553">
                  <c:v>8169.6</c:v>
                </c:pt>
                <c:pt idx="2554">
                  <c:v>8172.8</c:v>
                </c:pt>
                <c:pt idx="2555">
                  <c:v>8176</c:v>
                </c:pt>
                <c:pt idx="2556">
                  <c:v>8179.2000000000007</c:v>
                </c:pt>
                <c:pt idx="2557">
                  <c:v>8182.4000000000005</c:v>
                </c:pt>
                <c:pt idx="2558">
                  <c:v>8185.6</c:v>
                </c:pt>
                <c:pt idx="2559">
                  <c:v>8188.8</c:v>
                </c:pt>
                <c:pt idx="2560">
                  <c:v>8192</c:v>
                </c:pt>
                <c:pt idx="2561">
                  <c:v>8195.2000000000007</c:v>
                </c:pt>
                <c:pt idx="2562">
                  <c:v>8198.4</c:v>
                </c:pt>
                <c:pt idx="2563">
                  <c:v>8201.6</c:v>
                </c:pt>
                <c:pt idx="2564">
                  <c:v>8204.8000000000011</c:v>
                </c:pt>
                <c:pt idx="2565">
                  <c:v>8208</c:v>
                </c:pt>
                <c:pt idx="2566">
                  <c:v>8211.2000000000007</c:v>
                </c:pt>
                <c:pt idx="2567">
                  <c:v>8214.4</c:v>
                </c:pt>
                <c:pt idx="2568">
                  <c:v>8217.6</c:v>
                </c:pt>
                <c:pt idx="2569">
                  <c:v>8220.8000000000011</c:v>
                </c:pt>
                <c:pt idx="2570">
                  <c:v>8224</c:v>
                </c:pt>
                <c:pt idx="2571">
                  <c:v>8227.2000000000007</c:v>
                </c:pt>
                <c:pt idx="2572">
                  <c:v>8230.4</c:v>
                </c:pt>
                <c:pt idx="2573">
                  <c:v>8233.6</c:v>
                </c:pt>
                <c:pt idx="2574">
                  <c:v>8236.8000000000011</c:v>
                </c:pt>
                <c:pt idx="2575">
                  <c:v>8240</c:v>
                </c:pt>
                <c:pt idx="2576">
                  <c:v>8243.2000000000007</c:v>
                </c:pt>
                <c:pt idx="2577">
                  <c:v>8246.4</c:v>
                </c:pt>
                <c:pt idx="2578">
                  <c:v>8249.6</c:v>
                </c:pt>
                <c:pt idx="2579">
                  <c:v>8252.8000000000011</c:v>
                </c:pt>
                <c:pt idx="2580">
                  <c:v>8256</c:v>
                </c:pt>
                <c:pt idx="2581">
                  <c:v>8259.2000000000007</c:v>
                </c:pt>
                <c:pt idx="2582">
                  <c:v>8262.4</c:v>
                </c:pt>
                <c:pt idx="2583">
                  <c:v>8265.6</c:v>
                </c:pt>
                <c:pt idx="2584">
                  <c:v>8268.8000000000011</c:v>
                </c:pt>
                <c:pt idx="2585">
                  <c:v>8272</c:v>
                </c:pt>
                <c:pt idx="2586">
                  <c:v>8275.2000000000007</c:v>
                </c:pt>
                <c:pt idx="2587">
                  <c:v>8278.4</c:v>
                </c:pt>
                <c:pt idx="2588">
                  <c:v>8281.6</c:v>
                </c:pt>
                <c:pt idx="2589">
                  <c:v>8284.8000000000011</c:v>
                </c:pt>
                <c:pt idx="2590">
                  <c:v>8288</c:v>
                </c:pt>
                <c:pt idx="2591">
                  <c:v>8291.2000000000007</c:v>
                </c:pt>
                <c:pt idx="2592">
                  <c:v>8294.4</c:v>
                </c:pt>
                <c:pt idx="2593">
                  <c:v>8297.6</c:v>
                </c:pt>
                <c:pt idx="2594">
                  <c:v>8300.8000000000011</c:v>
                </c:pt>
                <c:pt idx="2595">
                  <c:v>8304</c:v>
                </c:pt>
                <c:pt idx="2596">
                  <c:v>8307.2000000000007</c:v>
                </c:pt>
                <c:pt idx="2597">
                  <c:v>8310.4</c:v>
                </c:pt>
                <c:pt idx="2598">
                  <c:v>8313.6</c:v>
                </c:pt>
                <c:pt idx="2599">
                  <c:v>8316.8000000000011</c:v>
                </c:pt>
                <c:pt idx="2600">
                  <c:v>8320</c:v>
                </c:pt>
                <c:pt idx="2601">
                  <c:v>8323.2000000000007</c:v>
                </c:pt>
                <c:pt idx="2602">
                  <c:v>8326.4</c:v>
                </c:pt>
                <c:pt idx="2603">
                  <c:v>8329.6</c:v>
                </c:pt>
                <c:pt idx="2604">
                  <c:v>8332.8000000000011</c:v>
                </c:pt>
                <c:pt idx="2605">
                  <c:v>8336</c:v>
                </c:pt>
                <c:pt idx="2606">
                  <c:v>8339.2000000000007</c:v>
                </c:pt>
                <c:pt idx="2607">
                  <c:v>8342.4</c:v>
                </c:pt>
                <c:pt idx="2608">
                  <c:v>8345.6</c:v>
                </c:pt>
                <c:pt idx="2609">
                  <c:v>8348.8000000000011</c:v>
                </c:pt>
                <c:pt idx="2610">
                  <c:v>8352</c:v>
                </c:pt>
                <c:pt idx="2611">
                  <c:v>8355.2000000000007</c:v>
                </c:pt>
                <c:pt idx="2612">
                  <c:v>8358.4</c:v>
                </c:pt>
                <c:pt idx="2613">
                  <c:v>8361.6</c:v>
                </c:pt>
                <c:pt idx="2614">
                  <c:v>8364.8000000000011</c:v>
                </c:pt>
                <c:pt idx="2615">
                  <c:v>8368</c:v>
                </c:pt>
                <c:pt idx="2616">
                  <c:v>8371.2000000000007</c:v>
                </c:pt>
                <c:pt idx="2617">
                  <c:v>8374.4</c:v>
                </c:pt>
                <c:pt idx="2618">
                  <c:v>8377.6</c:v>
                </c:pt>
                <c:pt idx="2619">
                  <c:v>8380.8000000000011</c:v>
                </c:pt>
                <c:pt idx="2620">
                  <c:v>8384</c:v>
                </c:pt>
                <c:pt idx="2621">
                  <c:v>8387.2000000000007</c:v>
                </c:pt>
                <c:pt idx="2622">
                  <c:v>8390.4</c:v>
                </c:pt>
                <c:pt idx="2623">
                  <c:v>8393.6</c:v>
                </c:pt>
                <c:pt idx="2624">
                  <c:v>8396.8000000000011</c:v>
                </c:pt>
                <c:pt idx="2625">
                  <c:v>8400</c:v>
                </c:pt>
                <c:pt idx="2626">
                  <c:v>8403.2000000000007</c:v>
                </c:pt>
                <c:pt idx="2627">
                  <c:v>8406.4</c:v>
                </c:pt>
                <c:pt idx="2628">
                  <c:v>8409.6</c:v>
                </c:pt>
                <c:pt idx="2629">
                  <c:v>8412.8000000000011</c:v>
                </c:pt>
                <c:pt idx="2630">
                  <c:v>8416</c:v>
                </c:pt>
                <c:pt idx="2631">
                  <c:v>8419.2000000000007</c:v>
                </c:pt>
                <c:pt idx="2632">
                  <c:v>8422.4</c:v>
                </c:pt>
                <c:pt idx="2633">
                  <c:v>8425.6</c:v>
                </c:pt>
                <c:pt idx="2634">
                  <c:v>8428.8000000000011</c:v>
                </c:pt>
                <c:pt idx="2635">
                  <c:v>8432</c:v>
                </c:pt>
                <c:pt idx="2636">
                  <c:v>8435.2000000000007</c:v>
                </c:pt>
                <c:pt idx="2637">
                  <c:v>8438.4</c:v>
                </c:pt>
                <c:pt idx="2638">
                  <c:v>8441.6</c:v>
                </c:pt>
                <c:pt idx="2639">
                  <c:v>8444.8000000000011</c:v>
                </c:pt>
                <c:pt idx="2640">
                  <c:v>8448</c:v>
                </c:pt>
                <c:pt idx="2641">
                  <c:v>8451.2000000000007</c:v>
                </c:pt>
                <c:pt idx="2642">
                  <c:v>8454.4</c:v>
                </c:pt>
                <c:pt idx="2643">
                  <c:v>8457.6</c:v>
                </c:pt>
                <c:pt idx="2644">
                  <c:v>8460.8000000000011</c:v>
                </c:pt>
                <c:pt idx="2645">
                  <c:v>8464</c:v>
                </c:pt>
                <c:pt idx="2646">
                  <c:v>8467.2000000000007</c:v>
                </c:pt>
                <c:pt idx="2647">
                  <c:v>8470.4</c:v>
                </c:pt>
                <c:pt idx="2648">
                  <c:v>8473.6</c:v>
                </c:pt>
                <c:pt idx="2649">
                  <c:v>8476.8000000000011</c:v>
                </c:pt>
                <c:pt idx="2650">
                  <c:v>8480</c:v>
                </c:pt>
                <c:pt idx="2651">
                  <c:v>8483.2000000000007</c:v>
                </c:pt>
                <c:pt idx="2652">
                  <c:v>8486.4</c:v>
                </c:pt>
                <c:pt idx="2653">
                  <c:v>8489.6</c:v>
                </c:pt>
                <c:pt idx="2654">
                  <c:v>8492.8000000000011</c:v>
                </c:pt>
                <c:pt idx="2655">
                  <c:v>8496</c:v>
                </c:pt>
                <c:pt idx="2656">
                  <c:v>8499.2000000000007</c:v>
                </c:pt>
                <c:pt idx="2657">
                  <c:v>8502.4</c:v>
                </c:pt>
                <c:pt idx="2658">
                  <c:v>8505.6</c:v>
                </c:pt>
                <c:pt idx="2659">
                  <c:v>8508.8000000000011</c:v>
                </c:pt>
                <c:pt idx="2660">
                  <c:v>8512</c:v>
                </c:pt>
                <c:pt idx="2661">
                  <c:v>8515.2000000000007</c:v>
                </c:pt>
                <c:pt idx="2662">
                  <c:v>8518.4</c:v>
                </c:pt>
                <c:pt idx="2663">
                  <c:v>8521.6</c:v>
                </c:pt>
                <c:pt idx="2664">
                  <c:v>8524.8000000000011</c:v>
                </c:pt>
                <c:pt idx="2665">
                  <c:v>8528</c:v>
                </c:pt>
                <c:pt idx="2666">
                  <c:v>8531.2000000000007</c:v>
                </c:pt>
                <c:pt idx="2667">
                  <c:v>8534.4</c:v>
                </c:pt>
                <c:pt idx="2668">
                  <c:v>8537.6</c:v>
                </c:pt>
                <c:pt idx="2669">
                  <c:v>8540.8000000000011</c:v>
                </c:pt>
                <c:pt idx="2670">
                  <c:v>8544</c:v>
                </c:pt>
                <c:pt idx="2671">
                  <c:v>8547.2000000000007</c:v>
                </c:pt>
                <c:pt idx="2672">
                  <c:v>8550.4</c:v>
                </c:pt>
                <c:pt idx="2673">
                  <c:v>8553.6</c:v>
                </c:pt>
                <c:pt idx="2674">
                  <c:v>8556.8000000000011</c:v>
                </c:pt>
                <c:pt idx="2675">
                  <c:v>8560</c:v>
                </c:pt>
                <c:pt idx="2676">
                  <c:v>8563.2000000000007</c:v>
                </c:pt>
                <c:pt idx="2677">
                  <c:v>8566.4</c:v>
                </c:pt>
                <c:pt idx="2678">
                  <c:v>8569.6</c:v>
                </c:pt>
                <c:pt idx="2679">
                  <c:v>8572.8000000000011</c:v>
                </c:pt>
                <c:pt idx="2680">
                  <c:v>8576</c:v>
                </c:pt>
                <c:pt idx="2681">
                  <c:v>8579.2000000000007</c:v>
                </c:pt>
                <c:pt idx="2682">
                  <c:v>8582.4</c:v>
                </c:pt>
                <c:pt idx="2683">
                  <c:v>8585.6</c:v>
                </c:pt>
                <c:pt idx="2684">
                  <c:v>8588.8000000000011</c:v>
                </c:pt>
                <c:pt idx="2685">
                  <c:v>8592</c:v>
                </c:pt>
                <c:pt idx="2686">
                  <c:v>8595.2000000000007</c:v>
                </c:pt>
                <c:pt idx="2687">
                  <c:v>8598.4</c:v>
                </c:pt>
                <c:pt idx="2688">
                  <c:v>8601.6</c:v>
                </c:pt>
                <c:pt idx="2689">
                  <c:v>8604.8000000000011</c:v>
                </c:pt>
                <c:pt idx="2690">
                  <c:v>8608</c:v>
                </c:pt>
                <c:pt idx="2691">
                  <c:v>8611.2000000000007</c:v>
                </c:pt>
                <c:pt idx="2692">
                  <c:v>8614.4</c:v>
                </c:pt>
                <c:pt idx="2693">
                  <c:v>8617.6</c:v>
                </c:pt>
                <c:pt idx="2694">
                  <c:v>8620.8000000000011</c:v>
                </c:pt>
                <c:pt idx="2695">
                  <c:v>8624</c:v>
                </c:pt>
                <c:pt idx="2696">
                  <c:v>8627.2000000000007</c:v>
                </c:pt>
                <c:pt idx="2697">
                  <c:v>8630.4</c:v>
                </c:pt>
                <c:pt idx="2698">
                  <c:v>8633.6</c:v>
                </c:pt>
                <c:pt idx="2699">
                  <c:v>8636.8000000000011</c:v>
                </c:pt>
                <c:pt idx="2700">
                  <c:v>8640</c:v>
                </c:pt>
                <c:pt idx="2701">
                  <c:v>8643.2000000000007</c:v>
                </c:pt>
                <c:pt idx="2702">
                  <c:v>8646.4</c:v>
                </c:pt>
                <c:pt idx="2703">
                  <c:v>8649.6</c:v>
                </c:pt>
                <c:pt idx="2704">
                  <c:v>8652.8000000000011</c:v>
                </c:pt>
                <c:pt idx="2705">
                  <c:v>8656</c:v>
                </c:pt>
                <c:pt idx="2706">
                  <c:v>8659.2000000000007</c:v>
                </c:pt>
                <c:pt idx="2707">
                  <c:v>8662.4</c:v>
                </c:pt>
                <c:pt idx="2708">
                  <c:v>8665.6</c:v>
                </c:pt>
                <c:pt idx="2709">
                  <c:v>8668.8000000000011</c:v>
                </c:pt>
                <c:pt idx="2710">
                  <c:v>8672</c:v>
                </c:pt>
                <c:pt idx="2711">
                  <c:v>8675.2000000000007</c:v>
                </c:pt>
                <c:pt idx="2712">
                  <c:v>8678.4</c:v>
                </c:pt>
                <c:pt idx="2713">
                  <c:v>8681.6</c:v>
                </c:pt>
                <c:pt idx="2714">
                  <c:v>8684.8000000000011</c:v>
                </c:pt>
                <c:pt idx="2715">
                  <c:v>8688</c:v>
                </c:pt>
                <c:pt idx="2716">
                  <c:v>8691.2000000000007</c:v>
                </c:pt>
                <c:pt idx="2717">
                  <c:v>8694.4</c:v>
                </c:pt>
                <c:pt idx="2718">
                  <c:v>8697.6</c:v>
                </c:pt>
                <c:pt idx="2719">
                  <c:v>8700.8000000000011</c:v>
                </c:pt>
                <c:pt idx="2720">
                  <c:v>8704</c:v>
                </c:pt>
                <c:pt idx="2721">
                  <c:v>8707.2000000000007</c:v>
                </c:pt>
                <c:pt idx="2722">
                  <c:v>8710.4</c:v>
                </c:pt>
                <c:pt idx="2723">
                  <c:v>8713.6</c:v>
                </c:pt>
                <c:pt idx="2724">
                  <c:v>8716.8000000000011</c:v>
                </c:pt>
                <c:pt idx="2725">
                  <c:v>8720</c:v>
                </c:pt>
                <c:pt idx="2726">
                  <c:v>8723.2000000000007</c:v>
                </c:pt>
                <c:pt idx="2727">
                  <c:v>8726.4</c:v>
                </c:pt>
                <c:pt idx="2728">
                  <c:v>8729.6</c:v>
                </c:pt>
                <c:pt idx="2729">
                  <c:v>8732.8000000000011</c:v>
                </c:pt>
                <c:pt idx="2730">
                  <c:v>8736</c:v>
                </c:pt>
                <c:pt idx="2731">
                  <c:v>8739.2000000000007</c:v>
                </c:pt>
                <c:pt idx="2732">
                  <c:v>8742.4</c:v>
                </c:pt>
                <c:pt idx="2733">
                  <c:v>8745.6</c:v>
                </c:pt>
                <c:pt idx="2734">
                  <c:v>8748.8000000000011</c:v>
                </c:pt>
                <c:pt idx="2735">
                  <c:v>8752</c:v>
                </c:pt>
                <c:pt idx="2736">
                  <c:v>8755.2000000000007</c:v>
                </c:pt>
                <c:pt idx="2737">
                  <c:v>8758.4</c:v>
                </c:pt>
                <c:pt idx="2738">
                  <c:v>8761.6</c:v>
                </c:pt>
                <c:pt idx="2739">
                  <c:v>8764.8000000000011</c:v>
                </c:pt>
                <c:pt idx="2740">
                  <c:v>8768</c:v>
                </c:pt>
                <c:pt idx="2741">
                  <c:v>8771.2000000000007</c:v>
                </c:pt>
                <c:pt idx="2742">
                  <c:v>8774.4</c:v>
                </c:pt>
                <c:pt idx="2743">
                  <c:v>8777.6</c:v>
                </c:pt>
                <c:pt idx="2744">
                  <c:v>8780.8000000000011</c:v>
                </c:pt>
                <c:pt idx="2745">
                  <c:v>8784</c:v>
                </c:pt>
                <c:pt idx="2746">
                  <c:v>8787.2000000000007</c:v>
                </c:pt>
                <c:pt idx="2747">
                  <c:v>8790.4</c:v>
                </c:pt>
                <c:pt idx="2748">
                  <c:v>8793.6</c:v>
                </c:pt>
                <c:pt idx="2749">
                  <c:v>8796.8000000000011</c:v>
                </c:pt>
                <c:pt idx="2750">
                  <c:v>8800</c:v>
                </c:pt>
                <c:pt idx="2751">
                  <c:v>8803.2000000000007</c:v>
                </c:pt>
                <c:pt idx="2752">
                  <c:v>8806.4</c:v>
                </c:pt>
                <c:pt idx="2753">
                  <c:v>8809.6</c:v>
                </c:pt>
                <c:pt idx="2754">
                  <c:v>8812.8000000000011</c:v>
                </c:pt>
                <c:pt idx="2755">
                  <c:v>8816</c:v>
                </c:pt>
                <c:pt idx="2756">
                  <c:v>8819.2000000000007</c:v>
                </c:pt>
                <c:pt idx="2757">
                  <c:v>8822.4</c:v>
                </c:pt>
                <c:pt idx="2758">
                  <c:v>8825.6</c:v>
                </c:pt>
                <c:pt idx="2759">
                  <c:v>8828.8000000000011</c:v>
                </c:pt>
                <c:pt idx="2760">
                  <c:v>8832</c:v>
                </c:pt>
                <c:pt idx="2761">
                  <c:v>8835.2000000000007</c:v>
                </c:pt>
                <c:pt idx="2762">
                  <c:v>8838.4</c:v>
                </c:pt>
                <c:pt idx="2763">
                  <c:v>8841.6</c:v>
                </c:pt>
                <c:pt idx="2764">
                  <c:v>8844.8000000000011</c:v>
                </c:pt>
                <c:pt idx="2765">
                  <c:v>8848</c:v>
                </c:pt>
                <c:pt idx="2766">
                  <c:v>8851.2000000000007</c:v>
                </c:pt>
                <c:pt idx="2767">
                  <c:v>8854.4</c:v>
                </c:pt>
                <c:pt idx="2768">
                  <c:v>8857.6</c:v>
                </c:pt>
                <c:pt idx="2769">
                  <c:v>8860.8000000000011</c:v>
                </c:pt>
                <c:pt idx="2770">
                  <c:v>8864</c:v>
                </c:pt>
                <c:pt idx="2771">
                  <c:v>8867.2000000000007</c:v>
                </c:pt>
                <c:pt idx="2772">
                  <c:v>8870.4</c:v>
                </c:pt>
                <c:pt idx="2773">
                  <c:v>8873.6</c:v>
                </c:pt>
                <c:pt idx="2774">
                  <c:v>8876.8000000000011</c:v>
                </c:pt>
                <c:pt idx="2775">
                  <c:v>8880</c:v>
                </c:pt>
                <c:pt idx="2776">
                  <c:v>8883.2000000000007</c:v>
                </c:pt>
                <c:pt idx="2777">
                  <c:v>8886.4</c:v>
                </c:pt>
                <c:pt idx="2778">
                  <c:v>8889.6</c:v>
                </c:pt>
                <c:pt idx="2779">
                  <c:v>8892.8000000000011</c:v>
                </c:pt>
                <c:pt idx="2780">
                  <c:v>8896</c:v>
                </c:pt>
                <c:pt idx="2781">
                  <c:v>8899.2000000000007</c:v>
                </c:pt>
                <c:pt idx="2782">
                  <c:v>8902.4</c:v>
                </c:pt>
                <c:pt idx="2783">
                  <c:v>8905.6</c:v>
                </c:pt>
                <c:pt idx="2784">
                  <c:v>8908.8000000000011</c:v>
                </c:pt>
                <c:pt idx="2785">
                  <c:v>8912</c:v>
                </c:pt>
                <c:pt idx="2786">
                  <c:v>8915.2000000000007</c:v>
                </c:pt>
                <c:pt idx="2787">
                  <c:v>8918.4</c:v>
                </c:pt>
                <c:pt idx="2788">
                  <c:v>8921.6</c:v>
                </c:pt>
                <c:pt idx="2789">
                  <c:v>8924.8000000000011</c:v>
                </c:pt>
                <c:pt idx="2790">
                  <c:v>8928</c:v>
                </c:pt>
                <c:pt idx="2791">
                  <c:v>8931.2000000000007</c:v>
                </c:pt>
                <c:pt idx="2792">
                  <c:v>8934.4</c:v>
                </c:pt>
                <c:pt idx="2793">
                  <c:v>8937.6</c:v>
                </c:pt>
                <c:pt idx="2794">
                  <c:v>8940.8000000000011</c:v>
                </c:pt>
                <c:pt idx="2795">
                  <c:v>8944</c:v>
                </c:pt>
                <c:pt idx="2796">
                  <c:v>8947.2000000000007</c:v>
                </c:pt>
                <c:pt idx="2797">
                  <c:v>8950.4</c:v>
                </c:pt>
                <c:pt idx="2798">
                  <c:v>8953.6</c:v>
                </c:pt>
                <c:pt idx="2799">
                  <c:v>8956.8000000000011</c:v>
                </c:pt>
                <c:pt idx="2800">
                  <c:v>8960</c:v>
                </c:pt>
                <c:pt idx="2801">
                  <c:v>8963.2000000000007</c:v>
                </c:pt>
                <c:pt idx="2802">
                  <c:v>8966.4</c:v>
                </c:pt>
                <c:pt idx="2803">
                  <c:v>8969.6</c:v>
                </c:pt>
                <c:pt idx="2804">
                  <c:v>8972.8000000000011</c:v>
                </c:pt>
                <c:pt idx="2805">
                  <c:v>8976</c:v>
                </c:pt>
                <c:pt idx="2806">
                  <c:v>8979.2000000000007</c:v>
                </c:pt>
                <c:pt idx="2807">
                  <c:v>8982.4</c:v>
                </c:pt>
                <c:pt idx="2808">
                  <c:v>8985.6</c:v>
                </c:pt>
                <c:pt idx="2809">
                  <c:v>8988.8000000000011</c:v>
                </c:pt>
                <c:pt idx="2810">
                  <c:v>8992</c:v>
                </c:pt>
                <c:pt idx="2811">
                  <c:v>8995.2000000000007</c:v>
                </c:pt>
                <c:pt idx="2812">
                  <c:v>8998.4</c:v>
                </c:pt>
                <c:pt idx="2813">
                  <c:v>9001.6</c:v>
                </c:pt>
                <c:pt idx="2814">
                  <c:v>9004.8000000000011</c:v>
                </c:pt>
                <c:pt idx="2815">
                  <c:v>9008</c:v>
                </c:pt>
                <c:pt idx="2816">
                  <c:v>9011.2000000000007</c:v>
                </c:pt>
                <c:pt idx="2817">
                  <c:v>9014.4</c:v>
                </c:pt>
                <c:pt idx="2818">
                  <c:v>9017.6</c:v>
                </c:pt>
                <c:pt idx="2819">
                  <c:v>9020.8000000000011</c:v>
                </c:pt>
                <c:pt idx="2820">
                  <c:v>9024</c:v>
                </c:pt>
                <c:pt idx="2821">
                  <c:v>9027.2000000000007</c:v>
                </c:pt>
                <c:pt idx="2822">
                  <c:v>9030.4</c:v>
                </c:pt>
                <c:pt idx="2823">
                  <c:v>9033.6</c:v>
                </c:pt>
                <c:pt idx="2824">
                  <c:v>9036.8000000000011</c:v>
                </c:pt>
                <c:pt idx="2825">
                  <c:v>9040</c:v>
                </c:pt>
                <c:pt idx="2826">
                  <c:v>9043.2000000000007</c:v>
                </c:pt>
                <c:pt idx="2827">
                  <c:v>9046.4</c:v>
                </c:pt>
                <c:pt idx="2828">
                  <c:v>9049.6</c:v>
                </c:pt>
                <c:pt idx="2829">
                  <c:v>9052.8000000000011</c:v>
                </c:pt>
                <c:pt idx="2830">
                  <c:v>9056</c:v>
                </c:pt>
                <c:pt idx="2831">
                  <c:v>9059.2000000000007</c:v>
                </c:pt>
                <c:pt idx="2832">
                  <c:v>9062.4</c:v>
                </c:pt>
                <c:pt idx="2833">
                  <c:v>9065.6</c:v>
                </c:pt>
                <c:pt idx="2834">
                  <c:v>9068.8000000000011</c:v>
                </c:pt>
                <c:pt idx="2835">
                  <c:v>9072</c:v>
                </c:pt>
                <c:pt idx="2836">
                  <c:v>9075.2000000000007</c:v>
                </c:pt>
                <c:pt idx="2837">
                  <c:v>9078.4</c:v>
                </c:pt>
                <c:pt idx="2838">
                  <c:v>9081.6</c:v>
                </c:pt>
                <c:pt idx="2839">
                  <c:v>9084.8000000000011</c:v>
                </c:pt>
                <c:pt idx="2840">
                  <c:v>9088</c:v>
                </c:pt>
                <c:pt idx="2841">
                  <c:v>9091.2000000000007</c:v>
                </c:pt>
                <c:pt idx="2842">
                  <c:v>9094.4</c:v>
                </c:pt>
                <c:pt idx="2843">
                  <c:v>9097.6</c:v>
                </c:pt>
                <c:pt idx="2844">
                  <c:v>9100.8000000000011</c:v>
                </c:pt>
                <c:pt idx="2845">
                  <c:v>9104</c:v>
                </c:pt>
                <c:pt idx="2846">
                  <c:v>9107.2000000000007</c:v>
                </c:pt>
                <c:pt idx="2847">
                  <c:v>9110.4</c:v>
                </c:pt>
                <c:pt idx="2848">
                  <c:v>9113.6</c:v>
                </c:pt>
                <c:pt idx="2849">
                  <c:v>9116.8000000000011</c:v>
                </c:pt>
                <c:pt idx="2850">
                  <c:v>9120</c:v>
                </c:pt>
                <c:pt idx="2851">
                  <c:v>9123.2000000000007</c:v>
                </c:pt>
                <c:pt idx="2852">
                  <c:v>9126.4</c:v>
                </c:pt>
                <c:pt idx="2853">
                  <c:v>9129.6</c:v>
                </c:pt>
                <c:pt idx="2854">
                  <c:v>9132.8000000000011</c:v>
                </c:pt>
                <c:pt idx="2855">
                  <c:v>9136</c:v>
                </c:pt>
                <c:pt idx="2856">
                  <c:v>9139.2000000000007</c:v>
                </c:pt>
                <c:pt idx="2857">
                  <c:v>9142.4</c:v>
                </c:pt>
                <c:pt idx="2858">
                  <c:v>9145.6</c:v>
                </c:pt>
                <c:pt idx="2859">
                  <c:v>9148.8000000000011</c:v>
                </c:pt>
                <c:pt idx="2860">
                  <c:v>9152</c:v>
                </c:pt>
                <c:pt idx="2861">
                  <c:v>9155.2000000000007</c:v>
                </c:pt>
                <c:pt idx="2862">
                  <c:v>9158.4</c:v>
                </c:pt>
                <c:pt idx="2863">
                  <c:v>9161.6</c:v>
                </c:pt>
                <c:pt idx="2864">
                  <c:v>9164.8000000000011</c:v>
                </c:pt>
                <c:pt idx="2865">
                  <c:v>9168</c:v>
                </c:pt>
                <c:pt idx="2866">
                  <c:v>9171.2000000000007</c:v>
                </c:pt>
                <c:pt idx="2867">
                  <c:v>9174.4</c:v>
                </c:pt>
                <c:pt idx="2868">
                  <c:v>9177.6</c:v>
                </c:pt>
                <c:pt idx="2869">
                  <c:v>9180.8000000000011</c:v>
                </c:pt>
                <c:pt idx="2870">
                  <c:v>9184</c:v>
                </c:pt>
                <c:pt idx="2871">
                  <c:v>9187.2000000000007</c:v>
                </c:pt>
                <c:pt idx="2872">
                  <c:v>9190.4</c:v>
                </c:pt>
                <c:pt idx="2873">
                  <c:v>9193.6</c:v>
                </c:pt>
                <c:pt idx="2874">
                  <c:v>9196.8000000000011</c:v>
                </c:pt>
                <c:pt idx="2875">
                  <c:v>9200</c:v>
                </c:pt>
                <c:pt idx="2876">
                  <c:v>9203.2000000000007</c:v>
                </c:pt>
                <c:pt idx="2877">
                  <c:v>9206.4</c:v>
                </c:pt>
                <c:pt idx="2878">
                  <c:v>9209.6</c:v>
                </c:pt>
                <c:pt idx="2879">
                  <c:v>9212.8000000000011</c:v>
                </c:pt>
                <c:pt idx="2880">
                  <c:v>9216</c:v>
                </c:pt>
                <c:pt idx="2881">
                  <c:v>9219.2000000000007</c:v>
                </c:pt>
                <c:pt idx="2882">
                  <c:v>9222.4</c:v>
                </c:pt>
                <c:pt idx="2883">
                  <c:v>9225.6</c:v>
                </c:pt>
                <c:pt idx="2884">
                  <c:v>9228.8000000000011</c:v>
                </c:pt>
                <c:pt idx="2885">
                  <c:v>9232</c:v>
                </c:pt>
                <c:pt idx="2886">
                  <c:v>9235.2000000000007</c:v>
                </c:pt>
                <c:pt idx="2887">
                  <c:v>9238.4</c:v>
                </c:pt>
                <c:pt idx="2888">
                  <c:v>9241.6</c:v>
                </c:pt>
                <c:pt idx="2889">
                  <c:v>9244.8000000000011</c:v>
                </c:pt>
                <c:pt idx="2890">
                  <c:v>9248</c:v>
                </c:pt>
                <c:pt idx="2891">
                  <c:v>9251.2000000000007</c:v>
                </c:pt>
                <c:pt idx="2892">
                  <c:v>9254.4</c:v>
                </c:pt>
                <c:pt idx="2893">
                  <c:v>9257.6</c:v>
                </c:pt>
                <c:pt idx="2894">
                  <c:v>9260.8000000000011</c:v>
                </c:pt>
                <c:pt idx="2895">
                  <c:v>9264</c:v>
                </c:pt>
                <c:pt idx="2896">
                  <c:v>9267.2000000000007</c:v>
                </c:pt>
                <c:pt idx="2897">
                  <c:v>9270.4</c:v>
                </c:pt>
                <c:pt idx="2898">
                  <c:v>9273.6</c:v>
                </c:pt>
                <c:pt idx="2899">
                  <c:v>9276.8000000000011</c:v>
                </c:pt>
                <c:pt idx="2900">
                  <c:v>9280</c:v>
                </c:pt>
                <c:pt idx="2901">
                  <c:v>9283.2000000000007</c:v>
                </c:pt>
                <c:pt idx="2902">
                  <c:v>9286.4</c:v>
                </c:pt>
                <c:pt idx="2903">
                  <c:v>9289.6</c:v>
                </c:pt>
                <c:pt idx="2904">
                  <c:v>9292.8000000000011</c:v>
                </c:pt>
                <c:pt idx="2905">
                  <c:v>9296</c:v>
                </c:pt>
                <c:pt idx="2906">
                  <c:v>9299.2000000000007</c:v>
                </c:pt>
                <c:pt idx="2907">
                  <c:v>9302.4</c:v>
                </c:pt>
                <c:pt idx="2908">
                  <c:v>9305.6</c:v>
                </c:pt>
                <c:pt idx="2909">
                  <c:v>9308.8000000000011</c:v>
                </c:pt>
                <c:pt idx="2910">
                  <c:v>9312</c:v>
                </c:pt>
                <c:pt idx="2911">
                  <c:v>9315.2000000000007</c:v>
                </c:pt>
                <c:pt idx="2912">
                  <c:v>9318.4</c:v>
                </c:pt>
                <c:pt idx="2913">
                  <c:v>9321.6</c:v>
                </c:pt>
                <c:pt idx="2914">
                  <c:v>9324.8000000000011</c:v>
                </c:pt>
                <c:pt idx="2915">
                  <c:v>9328</c:v>
                </c:pt>
                <c:pt idx="2916">
                  <c:v>9331.2000000000007</c:v>
                </c:pt>
                <c:pt idx="2917">
                  <c:v>9334.4</c:v>
                </c:pt>
                <c:pt idx="2918">
                  <c:v>9337.6</c:v>
                </c:pt>
                <c:pt idx="2919">
                  <c:v>9340.8000000000011</c:v>
                </c:pt>
                <c:pt idx="2920">
                  <c:v>9344</c:v>
                </c:pt>
                <c:pt idx="2921">
                  <c:v>9347.2000000000007</c:v>
                </c:pt>
                <c:pt idx="2922">
                  <c:v>9350.4</c:v>
                </c:pt>
                <c:pt idx="2923">
                  <c:v>9353.6</c:v>
                </c:pt>
                <c:pt idx="2924">
                  <c:v>9356.8000000000011</c:v>
                </c:pt>
                <c:pt idx="2925">
                  <c:v>9360</c:v>
                </c:pt>
                <c:pt idx="2926">
                  <c:v>9363.2000000000007</c:v>
                </c:pt>
                <c:pt idx="2927">
                  <c:v>9366.4</c:v>
                </c:pt>
                <c:pt idx="2928">
                  <c:v>9369.6</c:v>
                </c:pt>
                <c:pt idx="2929">
                  <c:v>9372.8000000000011</c:v>
                </c:pt>
                <c:pt idx="2930">
                  <c:v>9376</c:v>
                </c:pt>
                <c:pt idx="2931">
                  <c:v>9379.2000000000007</c:v>
                </c:pt>
                <c:pt idx="2932">
                  <c:v>9382.4</c:v>
                </c:pt>
                <c:pt idx="2933">
                  <c:v>9385.6</c:v>
                </c:pt>
                <c:pt idx="2934">
                  <c:v>9388.8000000000011</c:v>
                </c:pt>
                <c:pt idx="2935">
                  <c:v>9392</c:v>
                </c:pt>
                <c:pt idx="2936">
                  <c:v>9395.2000000000007</c:v>
                </c:pt>
                <c:pt idx="2937">
                  <c:v>9398.4</c:v>
                </c:pt>
                <c:pt idx="2938">
                  <c:v>9401.6</c:v>
                </c:pt>
                <c:pt idx="2939">
                  <c:v>9404.8000000000011</c:v>
                </c:pt>
                <c:pt idx="2940">
                  <c:v>9408</c:v>
                </c:pt>
                <c:pt idx="2941">
                  <c:v>9411.2000000000007</c:v>
                </c:pt>
                <c:pt idx="2942">
                  <c:v>9414.4</c:v>
                </c:pt>
                <c:pt idx="2943">
                  <c:v>9417.6</c:v>
                </c:pt>
                <c:pt idx="2944">
                  <c:v>9420.8000000000011</c:v>
                </c:pt>
                <c:pt idx="2945">
                  <c:v>9424</c:v>
                </c:pt>
                <c:pt idx="2946">
                  <c:v>9427.2000000000007</c:v>
                </c:pt>
                <c:pt idx="2947">
                  <c:v>9430.4</c:v>
                </c:pt>
                <c:pt idx="2948">
                  <c:v>9433.6</c:v>
                </c:pt>
                <c:pt idx="2949">
                  <c:v>9436.8000000000011</c:v>
                </c:pt>
                <c:pt idx="2950">
                  <c:v>9440</c:v>
                </c:pt>
                <c:pt idx="2951">
                  <c:v>9443.2000000000007</c:v>
                </c:pt>
                <c:pt idx="2952">
                  <c:v>9446.4</c:v>
                </c:pt>
                <c:pt idx="2953">
                  <c:v>9449.6</c:v>
                </c:pt>
                <c:pt idx="2954">
                  <c:v>9452.8000000000011</c:v>
                </c:pt>
                <c:pt idx="2955">
                  <c:v>9456</c:v>
                </c:pt>
                <c:pt idx="2956">
                  <c:v>9459.2000000000007</c:v>
                </c:pt>
                <c:pt idx="2957">
                  <c:v>9462.4</c:v>
                </c:pt>
                <c:pt idx="2958">
                  <c:v>9465.6</c:v>
                </c:pt>
                <c:pt idx="2959">
                  <c:v>9468.8000000000011</c:v>
                </c:pt>
                <c:pt idx="2960">
                  <c:v>9472</c:v>
                </c:pt>
                <c:pt idx="2961">
                  <c:v>9475.2000000000007</c:v>
                </c:pt>
                <c:pt idx="2962">
                  <c:v>9478.4</c:v>
                </c:pt>
                <c:pt idx="2963">
                  <c:v>9481.6</c:v>
                </c:pt>
                <c:pt idx="2964">
                  <c:v>9484.8000000000011</c:v>
                </c:pt>
                <c:pt idx="2965">
                  <c:v>9488</c:v>
                </c:pt>
                <c:pt idx="2966">
                  <c:v>9491.2000000000007</c:v>
                </c:pt>
                <c:pt idx="2967">
                  <c:v>9494.4</c:v>
                </c:pt>
                <c:pt idx="2968">
                  <c:v>9497.6</c:v>
                </c:pt>
                <c:pt idx="2969">
                  <c:v>9500.8000000000011</c:v>
                </c:pt>
                <c:pt idx="2970">
                  <c:v>9504</c:v>
                </c:pt>
                <c:pt idx="2971">
                  <c:v>9507.2000000000007</c:v>
                </c:pt>
                <c:pt idx="2972">
                  <c:v>9510.4</c:v>
                </c:pt>
                <c:pt idx="2973">
                  <c:v>9513.6</c:v>
                </c:pt>
                <c:pt idx="2974">
                  <c:v>9516.8000000000011</c:v>
                </c:pt>
                <c:pt idx="2975">
                  <c:v>9520</c:v>
                </c:pt>
                <c:pt idx="2976">
                  <c:v>9523.2000000000007</c:v>
                </c:pt>
                <c:pt idx="2977">
                  <c:v>9526.4</c:v>
                </c:pt>
                <c:pt idx="2978">
                  <c:v>9529.6</c:v>
                </c:pt>
                <c:pt idx="2979">
                  <c:v>9532.8000000000011</c:v>
                </c:pt>
                <c:pt idx="2980">
                  <c:v>9536</c:v>
                </c:pt>
                <c:pt idx="2981">
                  <c:v>9539.2000000000007</c:v>
                </c:pt>
                <c:pt idx="2982">
                  <c:v>9542.4</c:v>
                </c:pt>
                <c:pt idx="2983">
                  <c:v>9545.6</c:v>
                </c:pt>
                <c:pt idx="2984">
                  <c:v>9548.8000000000011</c:v>
                </c:pt>
                <c:pt idx="2985">
                  <c:v>9552</c:v>
                </c:pt>
                <c:pt idx="2986">
                  <c:v>9555.2000000000007</c:v>
                </c:pt>
                <c:pt idx="2987">
                  <c:v>9558.4</c:v>
                </c:pt>
                <c:pt idx="2988">
                  <c:v>9561.6</c:v>
                </c:pt>
                <c:pt idx="2989">
                  <c:v>9564.8000000000011</c:v>
                </c:pt>
                <c:pt idx="2990">
                  <c:v>9568</c:v>
                </c:pt>
                <c:pt idx="2991">
                  <c:v>9571.2000000000007</c:v>
                </c:pt>
                <c:pt idx="2992">
                  <c:v>9574.4</c:v>
                </c:pt>
                <c:pt idx="2993">
                  <c:v>9577.6</c:v>
                </c:pt>
                <c:pt idx="2994">
                  <c:v>9580.8000000000011</c:v>
                </c:pt>
                <c:pt idx="2995">
                  <c:v>9584</c:v>
                </c:pt>
                <c:pt idx="2996">
                  <c:v>9587.2000000000007</c:v>
                </c:pt>
                <c:pt idx="2997">
                  <c:v>9590.4</c:v>
                </c:pt>
                <c:pt idx="2998">
                  <c:v>9593.6</c:v>
                </c:pt>
                <c:pt idx="2999">
                  <c:v>9596.8000000000011</c:v>
                </c:pt>
                <c:pt idx="3000">
                  <c:v>9600</c:v>
                </c:pt>
                <c:pt idx="3001">
                  <c:v>9603.2000000000007</c:v>
                </c:pt>
                <c:pt idx="3002">
                  <c:v>9606.4</c:v>
                </c:pt>
                <c:pt idx="3003">
                  <c:v>9609.6</c:v>
                </c:pt>
                <c:pt idx="3004">
                  <c:v>9612.8000000000011</c:v>
                </c:pt>
                <c:pt idx="3005">
                  <c:v>9616</c:v>
                </c:pt>
                <c:pt idx="3006">
                  <c:v>9619.2000000000007</c:v>
                </c:pt>
                <c:pt idx="3007">
                  <c:v>9622.4</c:v>
                </c:pt>
                <c:pt idx="3008">
                  <c:v>9625.6</c:v>
                </c:pt>
                <c:pt idx="3009">
                  <c:v>9628.8000000000011</c:v>
                </c:pt>
                <c:pt idx="3010">
                  <c:v>9632</c:v>
                </c:pt>
                <c:pt idx="3011">
                  <c:v>9635.2000000000007</c:v>
                </c:pt>
                <c:pt idx="3012">
                  <c:v>9638.4</c:v>
                </c:pt>
                <c:pt idx="3013">
                  <c:v>9641.6</c:v>
                </c:pt>
                <c:pt idx="3014">
                  <c:v>9644.8000000000011</c:v>
                </c:pt>
                <c:pt idx="3015">
                  <c:v>9648</c:v>
                </c:pt>
                <c:pt idx="3016">
                  <c:v>9651.2000000000007</c:v>
                </c:pt>
                <c:pt idx="3017">
                  <c:v>9654.4</c:v>
                </c:pt>
                <c:pt idx="3018">
                  <c:v>9657.6</c:v>
                </c:pt>
                <c:pt idx="3019">
                  <c:v>9660.8000000000011</c:v>
                </c:pt>
                <c:pt idx="3020">
                  <c:v>9664</c:v>
                </c:pt>
                <c:pt idx="3021">
                  <c:v>9667.2000000000007</c:v>
                </c:pt>
                <c:pt idx="3022">
                  <c:v>9670.4</c:v>
                </c:pt>
                <c:pt idx="3023">
                  <c:v>9673.6</c:v>
                </c:pt>
                <c:pt idx="3024">
                  <c:v>9676.8000000000011</c:v>
                </c:pt>
                <c:pt idx="3025">
                  <c:v>9680</c:v>
                </c:pt>
                <c:pt idx="3026">
                  <c:v>9683.2000000000007</c:v>
                </c:pt>
                <c:pt idx="3027">
                  <c:v>9686.4</c:v>
                </c:pt>
                <c:pt idx="3028">
                  <c:v>9689.6</c:v>
                </c:pt>
                <c:pt idx="3029">
                  <c:v>9692.8000000000011</c:v>
                </c:pt>
                <c:pt idx="3030">
                  <c:v>9696</c:v>
                </c:pt>
                <c:pt idx="3031">
                  <c:v>9699.2000000000007</c:v>
                </c:pt>
                <c:pt idx="3032">
                  <c:v>9702.4</c:v>
                </c:pt>
                <c:pt idx="3033">
                  <c:v>9705.6</c:v>
                </c:pt>
                <c:pt idx="3034">
                  <c:v>9708.8000000000011</c:v>
                </c:pt>
                <c:pt idx="3035">
                  <c:v>9712</c:v>
                </c:pt>
                <c:pt idx="3036">
                  <c:v>9715.2000000000007</c:v>
                </c:pt>
                <c:pt idx="3037">
                  <c:v>9718.4</c:v>
                </c:pt>
                <c:pt idx="3038">
                  <c:v>9721.6</c:v>
                </c:pt>
                <c:pt idx="3039">
                  <c:v>9724.8000000000011</c:v>
                </c:pt>
                <c:pt idx="3040">
                  <c:v>9728</c:v>
                </c:pt>
                <c:pt idx="3041">
                  <c:v>9731.2000000000007</c:v>
                </c:pt>
                <c:pt idx="3042">
                  <c:v>9734.4</c:v>
                </c:pt>
                <c:pt idx="3043">
                  <c:v>9737.6</c:v>
                </c:pt>
                <c:pt idx="3044">
                  <c:v>9740.8000000000011</c:v>
                </c:pt>
                <c:pt idx="3045">
                  <c:v>9744</c:v>
                </c:pt>
                <c:pt idx="3046">
                  <c:v>9747.2000000000007</c:v>
                </c:pt>
                <c:pt idx="3047">
                  <c:v>9750.4</c:v>
                </c:pt>
                <c:pt idx="3048">
                  <c:v>9753.6</c:v>
                </c:pt>
                <c:pt idx="3049">
                  <c:v>9756.8000000000011</c:v>
                </c:pt>
                <c:pt idx="3050">
                  <c:v>9760</c:v>
                </c:pt>
                <c:pt idx="3051">
                  <c:v>9763.2000000000007</c:v>
                </c:pt>
                <c:pt idx="3052">
                  <c:v>9766.4</c:v>
                </c:pt>
                <c:pt idx="3053">
                  <c:v>9769.6</c:v>
                </c:pt>
                <c:pt idx="3054">
                  <c:v>9772.8000000000011</c:v>
                </c:pt>
                <c:pt idx="3055">
                  <c:v>9776</c:v>
                </c:pt>
                <c:pt idx="3056">
                  <c:v>9779.2000000000007</c:v>
                </c:pt>
                <c:pt idx="3057">
                  <c:v>9782.4</c:v>
                </c:pt>
                <c:pt idx="3058">
                  <c:v>9785.6</c:v>
                </c:pt>
                <c:pt idx="3059">
                  <c:v>9788.8000000000011</c:v>
                </c:pt>
                <c:pt idx="3060">
                  <c:v>9792</c:v>
                </c:pt>
                <c:pt idx="3061">
                  <c:v>9795.2000000000007</c:v>
                </c:pt>
                <c:pt idx="3062">
                  <c:v>9798.4</c:v>
                </c:pt>
                <c:pt idx="3063">
                  <c:v>9801.6</c:v>
                </c:pt>
                <c:pt idx="3064">
                  <c:v>9804.8000000000011</c:v>
                </c:pt>
                <c:pt idx="3065">
                  <c:v>9808</c:v>
                </c:pt>
                <c:pt idx="3066">
                  <c:v>9811.2000000000007</c:v>
                </c:pt>
                <c:pt idx="3067">
                  <c:v>9814.4</c:v>
                </c:pt>
                <c:pt idx="3068">
                  <c:v>9817.6</c:v>
                </c:pt>
                <c:pt idx="3069">
                  <c:v>9820.8000000000011</c:v>
                </c:pt>
                <c:pt idx="3070">
                  <c:v>9824</c:v>
                </c:pt>
                <c:pt idx="3071">
                  <c:v>9827.2000000000007</c:v>
                </c:pt>
                <c:pt idx="3072">
                  <c:v>9830.4000000000015</c:v>
                </c:pt>
                <c:pt idx="3073">
                  <c:v>9833.6</c:v>
                </c:pt>
                <c:pt idx="3074">
                  <c:v>9836.8000000000011</c:v>
                </c:pt>
                <c:pt idx="3075">
                  <c:v>9840</c:v>
                </c:pt>
                <c:pt idx="3076">
                  <c:v>9843.2000000000007</c:v>
                </c:pt>
                <c:pt idx="3077">
                  <c:v>9846.4000000000015</c:v>
                </c:pt>
                <c:pt idx="3078">
                  <c:v>9849.6</c:v>
                </c:pt>
                <c:pt idx="3079">
                  <c:v>9852.8000000000011</c:v>
                </c:pt>
                <c:pt idx="3080">
                  <c:v>9856</c:v>
                </c:pt>
                <c:pt idx="3081">
                  <c:v>9859.2000000000007</c:v>
                </c:pt>
                <c:pt idx="3082">
                  <c:v>9862.4000000000015</c:v>
                </c:pt>
                <c:pt idx="3083">
                  <c:v>9865.6</c:v>
                </c:pt>
                <c:pt idx="3084">
                  <c:v>9868.8000000000011</c:v>
                </c:pt>
                <c:pt idx="3085">
                  <c:v>9872</c:v>
                </c:pt>
                <c:pt idx="3086">
                  <c:v>9875.2000000000007</c:v>
                </c:pt>
                <c:pt idx="3087">
                  <c:v>9878.4000000000015</c:v>
                </c:pt>
                <c:pt idx="3088">
                  <c:v>9881.6</c:v>
                </c:pt>
                <c:pt idx="3089">
                  <c:v>9884.8000000000011</c:v>
                </c:pt>
                <c:pt idx="3090">
                  <c:v>9888</c:v>
                </c:pt>
                <c:pt idx="3091">
                  <c:v>9891.2000000000007</c:v>
                </c:pt>
                <c:pt idx="3092">
                  <c:v>9894.4000000000015</c:v>
                </c:pt>
                <c:pt idx="3093">
                  <c:v>9897.6</c:v>
                </c:pt>
                <c:pt idx="3094">
                  <c:v>9900.8000000000011</c:v>
                </c:pt>
                <c:pt idx="3095">
                  <c:v>9904</c:v>
                </c:pt>
                <c:pt idx="3096">
                  <c:v>9907.2000000000007</c:v>
                </c:pt>
                <c:pt idx="3097">
                  <c:v>9910.4000000000015</c:v>
                </c:pt>
                <c:pt idx="3098">
                  <c:v>9913.6</c:v>
                </c:pt>
                <c:pt idx="3099">
                  <c:v>9916.8000000000011</c:v>
                </c:pt>
                <c:pt idx="3100">
                  <c:v>9920</c:v>
                </c:pt>
                <c:pt idx="3101">
                  <c:v>9923.2000000000007</c:v>
                </c:pt>
                <c:pt idx="3102">
                  <c:v>9926.4000000000015</c:v>
                </c:pt>
                <c:pt idx="3103">
                  <c:v>9929.6</c:v>
                </c:pt>
                <c:pt idx="3104">
                  <c:v>9932.8000000000011</c:v>
                </c:pt>
                <c:pt idx="3105">
                  <c:v>9936</c:v>
                </c:pt>
                <c:pt idx="3106">
                  <c:v>9939.2000000000007</c:v>
                </c:pt>
                <c:pt idx="3107">
                  <c:v>9942.4000000000015</c:v>
                </c:pt>
                <c:pt idx="3108">
                  <c:v>9945.6</c:v>
                </c:pt>
                <c:pt idx="3109">
                  <c:v>9948.8000000000011</c:v>
                </c:pt>
                <c:pt idx="3110">
                  <c:v>9952</c:v>
                </c:pt>
                <c:pt idx="3111">
                  <c:v>9955.2000000000007</c:v>
                </c:pt>
                <c:pt idx="3112">
                  <c:v>9958.4000000000015</c:v>
                </c:pt>
                <c:pt idx="3113">
                  <c:v>9961.6</c:v>
                </c:pt>
                <c:pt idx="3114">
                  <c:v>9964.8000000000011</c:v>
                </c:pt>
                <c:pt idx="3115">
                  <c:v>9968</c:v>
                </c:pt>
                <c:pt idx="3116">
                  <c:v>9971.2000000000007</c:v>
                </c:pt>
                <c:pt idx="3117">
                  <c:v>9974.4000000000015</c:v>
                </c:pt>
                <c:pt idx="3118">
                  <c:v>9977.6</c:v>
                </c:pt>
                <c:pt idx="3119">
                  <c:v>9980.8000000000011</c:v>
                </c:pt>
                <c:pt idx="3120">
                  <c:v>9984</c:v>
                </c:pt>
                <c:pt idx="3121">
                  <c:v>9987.2000000000007</c:v>
                </c:pt>
                <c:pt idx="3122">
                  <c:v>9990.4000000000015</c:v>
                </c:pt>
                <c:pt idx="3123">
                  <c:v>9993.6</c:v>
                </c:pt>
                <c:pt idx="3124">
                  <c:v>9996.8000000000011</c:v>
                </c:pt>
                <c:pt idx="3125">
                  <c:v>10000</c:v>
                </c:pt>
                <c:pt idx="3126">
                  <c:v>10003.200000000001</c:v>
                </c:pt>
                <c:pt idx="3127">
                  <c:v>10006.400000000001</c:v>
                </c:pt>
                <c:pt idx="3128">
                  <c:v>10009.6</c:v>
                </c:pt>
                <c:pt idx="3129">
                  <c:v>10012.800000000001</c:v>
                </c:pt>
                <c:pt idx="3130">
                  <c:v>10016</c:v>
                </c:pt>
                <c:pt idx="3131">
                  <c:v>10019.200000000001</c:v>
                </c:pt>
                <c:pt idx="3132">
                  <c:v>10022.400000000001</c:v>
                </c:pt>
                <c:pt idx="3133">
                  <c:v>10025.6</c:v>
                </c:pt>
                <c:pt idx="3134">
                  <c:v>10028.800000000001</c:v>
                </c:pt>
                <c:pt idx="3135">
                  <c:v>10032</c:v>
                </c:pt>
                <c:pt idx="3136">
                  <c:v>10035.200000000001</c:v>
                </c:pt>
                <c:pt idx="3137">
                  <c:v>10038.400000000001</c:v>
                </c:pt>
                <c:pt idx="3138">
                  <c:v>10041.6</c:v>
                </c:pt>
                <c:pt idx="3139">
                  <c:v>10044.800000000001</c:v>
                </c:pt>
                <c:pt idx="3140">
                  <c:v>10048</c:v>
                </c:pt>
                <c:pt idx="3141">
                  <c:v>10051.200000000001</c:v>
                </c:pt>
                <c:pt idx="3142">
                  <c:v>10054.400000000001</c:v>
                </c:pt>
                <c:pt idx="3143">
                  <c:v>10057.6</c:v>
                </c:pt>
                <c:pt idx="3144">
                  <c:v>10060.800000000001</c:v>
                </c:pt>
                <c:pt idx="3145">
                  <c:v>10064</c:v>
                </c:pt>
                <c:pt idx="3146">
                  <c:v>10067.200000000001</c:v>
                </c:pt>
                <c:pt idx="3147">
                  <c:v>10070.400000000001</c:v>
                </c:pt>
                <c:pt idx="3148">
                  <c:v>10073.6</c:v>
                </c:pt>
                <c:pt idx="3149">
                  <c:v>10076.800000000001</c:v>
                </c:pt>
                <c:pt idx="3150">
                  <c:v>10080</c:v>
                </c:pt>
                <c:pt idx="3151">
                  <c:v>10083.200000000001</c:v>
                </c:pt>
                <c:pt idx="3152">
                  <c:v>10086.400000000001</c:v>
                </c:pt>
                <c:pt idx="3153">
                  <c:v>10089.6</c:v>
                </c:pt>
                <c:pt idx="3154">
                  <c:v>10092.800000000001</c:v>
                </c:pt>
                <c:pt idx="3155">
                  <c:v>10096</c:v>
                </c:pt>
                <c:pt idx="3156">
                  <c:v>10099.200000000001</c:v>
                </c:pt>
                <c:pt idx="3157">
                  <c:v>10102.400000000001</c:v>
                </c:pt>
                <c:pt idx="3158">
                  <c:v>10105.6</c:v>
                </c:pt>
                <c:pt idx="3159">
                  <c:v>10108.800000000001</c:v>
                </c:pt>
                <c:pt idx="3160">
                  <c:v>10112</c:v>
                </c:pt>
                <c:pt idx="3161">
                  <c:v>10115.200000000001</c:v>
                </c:pt>
                <c:pt idx="3162">
                  <c:v>10118.400000000001</c:v>
                </c:pt>
                <c:pt idx="3163">
                  <c:v>10121.6</c:v>
                </c:pt>
                <c:pt idx="3164">
                  <c:v>10124.800000000001</c:v>
                </c:pt>
                <c:pt idx="3165">
                  <c:v>10128</c:v>
                </c:pt>
                <c:pt idx="3166">
                  <c:v>10131.200000000001</c:v>
                </c:pt>
                <c:pt idx="3167">
                  <c:v>10134.400000000001</c:v>
                </c:pt>
                <c:pt idx="3168">
                  <c:v>10137.6</c:v>
                </c:pt>
                <c:pt idx="3169">
                  <c:v>10140.800000000001</c:v>
                </c:pt>
                <c:pt idx="3170">
                  <c:v>10144</c:v>
                </c:pt>
                <c:pt idx="3171">
                  <c:v>10147.200000000001</c:v>
                </c:pt>
                <c:pt idx="3172">
                  <c:v>10150.400000000001</c:v>
                </c:pt>
                <c:pt idx="3173">
                  <c:v>10153.6</c:v>
                </c:pt>
                <c:pt idx="3174">
                  <c:v>10156.800000000001</c:v>
                </c:pt>
                <c:pt idx="3175">
                  <c:v>10160</c:v>
                </c:pt>
                <c:pt idx="3176">
                  <c:v>10163.200000000001</c:v>
                </c:pt>
                <c:pt idx="3177">
                  <c:v>10166.400000000001</c:v>
                </c:pt>
                <c:pt idx="3178">
                  <c:v>10169.6</c:v>
                </c:pt>
                <c:pt idx="3179">
                  <c:v>10172.800000000001</c:v>
                </c:pt>
                <c:pt idx="3180">
                  <c:v>10176</c:v>
                </c:pt>
                <c:pt idx="3181">
                  <c:v>10179.200000000001</c:v>
                </c:pt>
                <c:pt idx="3182">
                  <c:v>10182.400000000001</c:v>
                </c:pt>
                <c:pt idx="3183">
                  <c:v>10185.6</c:v>
                </c:pt>
                <c:pt idx="3184">
                  <c:v>10188.800000000001</c:v>
                </c:pt>
                <c:pt idx="3185">
                  <c:v>10192</c:v>
                </c:pt>
                <c:pt idx="3186">
                  <c:v>10195.200000000001</c:v>
                </c:pt>
                <c:pt idx="3187">
                  <c:v>10198.400000000001</c:v>
                </c:pt>
                <c:pt idx="3188">
                  <c:v>10201.6</c:v>
                </c:pt>
                <c:pt idx="3189">
                  <c:v>10204.800000000001</c:v>
                </c:pt>
                <c:pt idx="3190">
                  <c:v>10208</c:v>
                </c:pt>
                <c:pt idx="3191">
                  <c:v>10211.200000000001</c:v>
                </c:pt>
                <c:pt idx="3192">
                  <c:v>10214.400000000001</c:v>
                </c:pt>
                <c:pt idx="3193">
                  <c:v>10217.6</c:v>
                </c:pt>
                <c:pt idx="3194">
                  <c:v>10220.800000000001</c:v>
                </c:pt>
                <c:pt idx="3195">
                  <c:v>10224</c:v>
                </c:pt>
                <c:pt idx="3196">
                  <c:v>10227.200000000001</c:v>
                </c:pt>
                <c:pt idx="3197">
                  <c:v>10230.400000000001</c:v>
                </c:pt>
                <c:pt idx="3198">
                  <c:v>10233.6</c:v>
                </c:pt>
                <c:pt idx="3199">
                  <c:v>10236.800000000001</c:v>
                </c:pt>
                <c:pt idx="3200">
                  <c:v>10240</c:v>
                </c:pt>
                <c:pt idx="3201">
                  <c:v>10243.200000000001</c:v>
                </c:pt>
                <c:pt idx="3202">
                  <c:v>10246.400000000001</c:v>
                </c:pt>
                <c:pt idx="3203">
                  <c:v>10249.6</c:v>
                </c:pt>
                <c:pt idx="3204">
                  <c:v>10252.800000000001</c:v>
                </c:pt>
                <c:pt idx="3205">
                  <c:v>10256</c:v>
                </c:pt>
                <c:pt idx="3206">
                  <c:v>10259.200000000001</c:v>
                </c:pt>
                <c:pt idx="3207">
                  <c:v>10262.400000000001</c:v>
                </c:pt>
                <c:pt idx="3208">
                  <c:v>10265.6</c:v>
                </c:pt>
                <c:pt idx="3209">
                  <c:v>10268.800000000001</c:v>
                </c:pt>
                <c:pt idx="3210">
                  <c:v>10272</c:v>
                </c:pt>
                <c:pt idx="3211">
                  <c:v>10275.200000000001</c:v>
                </c:pt>
                <c:pt idx="3212">
                  <c:v>10278.400000000001</c:v>
                </c:pt>
                <c:pt idx="3213">
                  <c:v>10281.6</c:v>
                </c:pt>
                <c:pt idx="3214">
                  <c:v>10284.800000000001</c:v>
                </c:pt>
                <c:pt idx="3215">
                  <c:v>10288</c:v>
                </c:pt>
                <c:pt idx="3216">
                  <c:v>10291.200000000001</c:v>
                </c:pt>
                <c:pt idx="3217">
                  <c:v>10294.400000000001</c:v>
                </c:pt>
                <c:pt idx="3218">
                  <c:v>10297.6</c:v>
                </c:pt>
                <c:pt idx="3219">
                  <c:v>10300.800000000001</c:v>
                </c:pt>
                <c:pt idx="3220">
                  <c:v>10304</c:v>
                </c:pt>
                <c:pt idx="3221">
                  <c:v>10307.200000000001</c:v>
                </c:pt>
                <c:pt idx="3222">
                  <c:v>10310.400000000001</c:v>
                </c:pt>
                <c:pt idx="3223">
                  <c:v>10313.6</c:v>
                </c:pt>
                <c:pt idx="3224">
                  <c:v>10316.800000000001</c:v>
                </c:pt>
                <c:pt idx="3225">
                  <c:v>10320</c:v>
                </c:pt>
                <c:pt idx="3226">
                  <c:v>10323.200000000001</c:v>
                </c:pt>
                <c:pt idx="3227">
                  <c:v>10326.400000000001</c:v>
                </c:pt>
                <c:pt idx="3228">
                  <c:v>10329.6</c:v>
                </c:pt>
                <c:pt idx="3229">
                  <c:v>10332.800000000001</c:v>
                </c:pt>
                <c:pt idx="3230">
                  <c:v>10336</c:v>
                </c:pt>
                <c:pt idx="3231">
                  <c:v>10339.200000000001</c:v>
                </c:pt>
                <c:pt idx="3232">
                  <c:v>10342.400000000001</c:v>
                </c:pt>
                <c:pt idx="3233">
                  <c:v>10345.6</c:v>
                </c:pt>
                <c:pt idx="3234">
                  <c:v>10348.800000000001</c:v>
                </c:pt>
                <c:pt idx="3235">
                  <c:v>10352</c:v>
                </c:pt>
                <c:pt idx="3236">
                  <c:v>10355.200000000001</c:v>
                </c:pt>
                <c:pt idx="3237">
                  <c:v>10358.400000000001</c:v>
                </c:pt>
                <c:pt idx="3238">
                  <c:v>10361.6</c:v>
                </c:pt>
                <c:pt idx="3239">
                  <c:v>10364.800000000001</c:v>
                </c:pt>
                <c:pt idx="3240">
                  <c:v>10368</c:v>
                </c:pt>
                <c:pt idx="3241">
                  <c:v>10371.200000000001</c:v>
                </c:pt>
                <c:pt idx="3242">
                  <c:v>10374.400000000001</c:v>
                </c:pt>
                <c:pt idx="3243">
                  <c:v>10377.6</c:v>
                </c:pt>
                <c:pt idx="3244">
                  <c:v>10380.800000000001</c:v>
                </c:pt>
                <c:pt idx="3245">
                  <c:v>10384</c:v>
                </c:pt>
                <c:pt idx="3246">
                  <c:v>10387.200000000001</c:v>
                </c:pt>
                <c:pt idx="3247">
                  <c:v>10390.400000000001</c:v>
                </c:pt>
                <c:pt idx="3248">
                  <c:v>10393.6</c:v>
                </c:pt>
                <c:pt idx="3249">
                  <c:v>10396.800000000001</c:v>
                </c:pt>
                <c:pt idx="3250">
                  <c:v>10400</c:v>
                </c:pt>
                <c:pt idx="3251">
                  <c:v>10403.200000000001</c:v>
                </c:pt>
                <c:pt idx="3252">
                  <c:v>10406.400000000001</c:v>
                </c:pt>
                <c:pt idx="3253">
                  <c:v>10409.6</c:v>
                </c:pt>
                <c:pt idx="3254">
                  <c:v>10412.800000000001</c:v>
                </c:pt>
                <c:pt idx="3255">
                  <c:v>10416</c:v>
                </c:pt>
                <c:pt idx="3256">
                  <c:v>10419.200000000001</c:v>
                </c:pt>
                <c:pt idx="3257">
                  <c:v>10422.400000000001</c:v>
                </c:pt>
                <c:pt idx="3258">
                  <c:v>10425.6</c:v>
                </c:pt>
                <c:pt idx="3259">
                  <c:v>10428.800000000001</c:v>
                </c:pt>
                <c:pt idx="3260">
                  <c:v>10432</c:v>
                </c:pt>
                <c:pt idx="3261">
                  <c:v>10435.200000000001</c:v>
                </c:pt>
                <c:pt idx="3262">
                  <c:v>10438.400000000001</c:v>
                </c:pt>
                <c:pt idx="3263">
                  <c:v>10441.6</c:v>
                </c:pt>
                <c:pt idx="3264">
                  <c:v>10444.800000000001</c:v>
                </c:pt>
                <c:pt idx="3265">
                  <c:v>10448</c:v>
                </c:pt>
                <c:pt idx="3266">
                  <c:v>10451.200000000001</c:v>
                </c:pt>
                <c:pt idx="3267">
                  <c:v>10454.400000000001</c:v>
                </c:pt>
                <c:pt idx="3268">
                  <c:v>10457.6</c:v>
                </c:pt>
                <c:pt idx="3269">
                  <c:v>10460.800000000001</c:v>
                </c:pt>
                <c:pt idx="3270">
                  <c:v>10464</c:v>
                </c:pt>
                <c:pt idx="3271">
                  <c:v>10467.200000000001</c:v>
                </c:pt>
                <c:pt idx="3272">
                  <c:v>10470.400000000001</c:v>
                </c:pt>
                <c:pt idx="3273">
                  <c:v>10473.6</c:v>
                </c:pt>
                <c:pt idx="3274">
                  <c:v>10476.800000000001</c:v>
                </c:pt>
                <c:pt idx="3275">
                  <c:v>10480</c:v>
                </c:pt>
                <c:pt idx="3276">
                  <c:v>10483.200000000001</c:v>
                </c:pt>
                <c:pt idx="3277">
                  <c:v>10486.400000000001</c:v>
                </c:pt>
                <c:pt idx="3278">
                  <c:v>10489.6</c:v>
                </c:pt>
                <c:pt idx="3279">
                  <c:v>10492.800000000001</c:v>
                </c:pt>
                <c:pt idx="3280">
                  <c:v>10496</c:v>
                </c:pt>
                <c:pt idx="3281">
                  <c:v>10499.2</c:v>
                </c:pt>
                <c:pt idx="3282">
                  <c:v>10502.400000000001</c:v>
                </c:pt>
                <c:pt idx="3283">
                  <c:v>10505.6</c:v>
                </c:pt>
                <c:pt idx="3284">
                  <c:v>10508.800000000001</c:v>
                </c:pt>
                <c:pt idx="3285">
                  <c:v>10512</c:v>
                </c:pt>
                <c:pt idx="3286">
                  <c:v>10515.2</c:v>
                </c:pt>
                <c:pt idx="3287">
                  <c:v>10518.400000000001</c:v>
                </c:pt>
                <c:pt idx="3288">
                  <c:v>10521.6</c:v>
                </c:pt>
                <c:pt idx="3289">
                  <c:v>10524.800000000001</c:v>
                </c:pt>
                <c:pt idx="3290">
                  <c:v>10528</c:v>
                </c:pt>
                <c:pt idx="3291">
                  <c:v>10531.2</c:v>
                </c:pt>
                <c:pt idx="3292">
                  <c:v>10534.400000000001</c:v>
                </c:pt>
                <c:pt idx="3293">
                  <c:v>10537.6</c:v>
                </c:pt>
                <c:pt idx="3294">
                  <c:v>10540.800000000001</c:v>
                </c:pt>
                <c:pt idx="3295">
                  <c:v>10544</c:v>
                </c:pt>
                <c:pt idx="3296">
                  <c:v>10547.2</c:v>
                </c:pt>
                <c:pt idx="3297">
                  <c:v>10550.400000000001</c:v>
                </c:pt>
                <c:pt idx="3298">
                  <c:v>10553.6</c:v>
                </c:pt>
                <c:pt idx="3299">
                  <c:v>10556.800000000001</c:v>
                </c:pt>
                <c:pt idx="3300">
                  <c:v>10560</c:v>
                </c:pt>
                <c:pt idx="3301">
                  <c:v>10563.2</c:v>
                </c:pt>
                <c:pt idx="3302">
                  <c:v>10566.400000000001</c:v>
                </c:pt>
                <c:pt idx="3303">
                  <c:v>10569.6</c:v>
                </c:pt>
                <c:pt idx="3304">
                  <c:v>10572.800000000001</c:v>
                </c:pt>
                <c:pt idx="3305">
                  <c:v>10576</c:v>
                </c:pt>
                <c:pt idx="3306">
                  <c:v>10579.2</c:v>
                </c:pt>
                <c:pt idx="3307">
                  <c:v>10582.400000000001</c:v>
                </c:pt>
                <c:pt idx="3308">
                  <c:v>10585.6</c:v>
                </c:pt>
                <c:pt idx="3309">
                  <c:v>10588.800000000001</c:v>
                </c:pt>
                <c:pt idx="3310">
                  <c:v>10592</c:v>
                </c:pt>
                <c:pt idx="3311">
                  <c:v>10595.2</c:v>
                </c:pt>
                <c:pt idx="3312">
                  <c:v>10598.400000000001</c:v>
                </c:pt>
                <c:pt idx="3313">
                  <c:v>10601.6</c:v>
                </c:pt>
                <c:pt idx="3314">
                  <c:v>10604.800000000001</c:v>
                </c:pt>
                <c:pt idx="3315">
                  <c:v>10608</c:v>
                </c:pt>
                <c:pt idx="3316">
                  <c:v>10611.2</c:v>
                </c:pt>
                <c:pt idx="3317">
                  <c:v>10614.400000000001</c:v>
                </c:pt>
                <c:pt idx="3318">
                  <c:v>10617.6</c:v>
                </c:pt>
                <c:pt idx="3319">
                  <c:v>10620.800000000001</c:v>
                </c:pt>
                <c:pt idx="3320">
                  <c:v>10624</c:v>
                </c:pt>
                <c:pt idx="3321">
                  <c:v>10627.2</c:v>
                </c:pt>
                <c:pt idx="3322">
                  <c:v>10630.400000000001</c:v>
                </c:pt>
                <c:pt idx="3323">
                  <c:v>10633.6</c:v>
                </c:pt>
                <c:pt idx="3324">
                  <c:v>10636.800000000001</c:v>
                </c:pt>
                <c:pt idx="3325">
                  <c:v>10640</c:v>
                </c:pt>
                <c:pt idx="3326">
                  <c:v>10643.2</c:v>
                </c:pt>
                <c:pt idx="3327">
                  <c:v>10646.400000000001</c:v>
                </c:pt>
                <c:pt idx="3328">
                  <c:v>10649.6</c:v>
                </c:pt>
                <c:pt idx="3329">
                  <c:v>10652.800000000001</c:v>
                </c:pt>
                <c:pt idx="3330">
                  <c:v>10656</c:v>
                </c:pt>
                <c:pt idx="3331">
                  <c:v>10659.2</c:v>
                </c:pt>
                <c:pt idx="3332">
                  <c:v>10662.400000000001</c:v>
                </c:pt>
                <c:pt idx="3333">
                  <c:v>10665.6</c:v>
                </c:pt>
                <c:pt idx="3334">
                  <c:v>10668.800000000001</c:v>
                </c:pt>
                <c:pt idx="3335">
                  <c:v>10672</c:v>
                </c:pt>
                <c:pt idx="3336">
                  <c:v>10675.2</c:v>
                </c:pt>
                <c:pt idx="3337">
                  <c:v>10678.400000000001</c:v>
                </c:pt>
                <c:pt idx="3338">
                  <c:v>10681.6</c:v>
                </c:pt>
                <c:pt idx="3339">
                  <c:v>10684.800000000001</c:v>
                </c:pt>
                <c:pt idx="3340">
                  <c:v>10688</c:v>
                </c:pt>
                <c:pt idx="3341">
                  <c:v>10691.2</c:v>
                </c:pt>
                <c:pt idx="3342">
                  <c:v>10694.400000000001</c:v>
                </c:pt>
                <c:pt idx="3343">
                  <c:v>10697.6</c:v>
                </c:pt>
                <c:pt idx="3344">
                  <c:v>10700.800000000001</c:v>
                </c:pt>
                <c:pt idx="3345">
                  <c:v>10704</c:v>
                </c:pt>
                <c:pt idx="3346">
                  <c:v>10707.2</c:v>
                </c:pt>
                <c:pt idx="3347">
                  <c:v>10710.400000000001</c:v>
                </c:pt>
                <c:pt idx="3348">
                  <c:v>10713.6</c:v>
                </c:pt>
                <c:pt idx="3349">
                  <c:v>10716.800000000001</c:v>
                </c:pt>
                <c:pt idx="3350">
                  <c:v>10720</c:v>
                </c:pt>
                <c:pt idx="3351">
                  <c:v>10723.2</c:v>
                </c:pt>
                <c:pt idx="3352">
                  <c:v>10726.400000000001</c:v>
                </c:pt>
                <c:pt idx="3353">
                  <c:v>10729.6</c:v>
                </c:pt>
                <c:pt idx="3354">
                  <c:v>10732.800000000001</c:v>
                </c:pt>
                <c:pt idx="3355">
                  <c:v>10736</c:v>
                </c:pt>
                <c:pt idx="3356">
                  <c:v>10739.2</c:v>
                </c:pt>
                <c:pt idx="3357">
                  <c:v>10742.400000000001</c:v>
                </c:pt>
                <c:pt idx="3358">
                  <c:v>10745.6</c:v>
                </c:pt>
                <c:pt idx="3359">
                  <c:v>10748.800000000001</c:v>
                </c:pt>
                <c:pt idx="3360">
                  <c:v>10752</c:v>
                </c:pt>
                <c:pt idx="3361">
                  <c:v>10755.2</c:v>
                </c:pt>
                <c:pt idx="3362">
                  <c:v>10758.400000000001</c:v>
                </c:pt>
                <c:pt idx="3363">
                  <c:v>10761.6</c:v>
                </c:pt>
                <c:pt idx="3364">
                  <c:v>10764.800000000001</c:v>
                </c:pt>
                <c:pt idx="3365">
                  <c:v>10768</c:v>
                </c:pt>
                <c:pt idx="3366">
                  <c:v>10771.2</c:v>
                </c:pt>
                <c:pt idx="3367">
                  <c:v>10774.400000000001</c:v>
                </c:pt>
                <c:pt idx="3368">
                  <c:v>10777.6</c:v>
                </c:pt>
                <c:pt idx="3369">
                  <c:v>10780.800000000001</c:v>
                </c:pt>
                <c:pt idx="3370">
                  <c:v>10784</c:v>
                </c:pt>
                <c:pt idx="3371">
                  <c:v>10787.2</c:v>
                </c:pt>
                <c:pt idx="3372">
                  <c:v>10790.400000000001</c:v>
                </c:pt>
                <c:pt idx="3373">
                  <c:v>10793.6</c:v>
                </c:pt>
                <c:pt idx="3374">
                  <c:v>10796.800000000001</c:v>
                </c:pt>
                <c:pt idx="3375">
                  <c:v>10800</c:v>
                </c:pt>
                <c:pt idx="3376">
                  <c:v>10803.2</c:v>
                </c:pt>
                <c:pt idx="3377">
                  <c:v>10806.400000000001</c:v>
                </c:pt>
                <c:pt idx="3378">
                  <c:v>10809.6</c:v>
                </c:pt>
                <c:pt idx="3379">
                  <c:v>10812.800000000001</c:v>
                </c:pt>
                <c:pt idx="3380">
                  <c:v>10816</c:v>
                </c:pt>
                <c:pt idx="3381">
                  <c:v>10819.2</c:v>
                </c:pt>
                <c:pt idx="3382">
                  <c:v>10822.400000000001</c:v>
                </c:pt>
                <c:pt idx="3383">
                  <c:v>10825.6</c:v>
                </c:pt>
                <c:pt idx="3384">
                  <c:v>10828.800000000001</c:v>
                </c:pt>
                <c:pt idx="3385">
                  <c:v>10832</c:v>
                </c:pt>
                <c:pt idx="3386">
                  <c:v>10835.2</c:v>
                </c:pt>
                <c:pt idx="3387">
                  <c:v>10838.400000000001</c:v>
                </c:pt>
                <c:pt idx="3388">
                  <c:v>10841.6</c:v>
                </c:pt>
                <c:pt idx="3389">
                  <c:v>10844.800000000001</c:v>
                </c:pt>
                <c:pt idx="3390">
                  <c:v>10848</c:v>
                </c:pt>
                <c:pt idx="3391">
                  <c:v>10851.2</c:v>
                </c:pt>
                <c:pt idx="3392">
                  <c:v>10854.400000000001</c:v>
                </c:pt>
                <c:pt idx="3393">
                  <c:v>10857.6</c:v>
                </c:pt>
                <c:pt idx="3394">
                  <c:v>10860.800000000001</c:v>
                </c:pt>
                <c:pt idx="3395">
                  <c:v>10864</c:v>
                </c:pt>
                <c:pt idx="3396">
                  <c:v>10867.2</c:v>
                </c:pt>
                <c:pt idx="3397">
                  <c:v>10870.400000000001</c:v>
                </c:pt>
                <c:pt idx="3398">
                  <c:v>10873.6</c:v>
                </c:pt>
                <c:pt idx="3399">
                  <c:v>10876.800000000001</c:v>
                </c:pt>
                <c:pt idx="3400">
                  <c:v>10880</c:v>
                </c:pt>
                <c:pt idx="3401">
                  <c:v>10883.2</c:v>
                </c:pt>
                <c:pt idx="3402">
                  <c:v>10886.400000000001</c:v>
                </c:pt>
                <c:pt idx="3403">
                  <c:v>10889.6</c:v>
                </c:pt>
                <c:pt idx="3404">
                  <c:v>10892.800000000001</c:v>
                </c:pt>
                <c:pt idx="3405">
                  <c:v>10896</c:v>
                </c:pt>
                <c:pt idx="3406">
                  <c:v>10899.2</c:v>
                </c:pt>
                <c:pt idx="3407">
                  <c:v>10902.400000000001</c:v>
                </c:pt>
                <c:pt idx="3408">
                  <c:v>10905.6</c:v>
                </c:pt>
                <c:pt idx="3409">
                  <c:v>10908.800000000001</c:v>
                </c:pt>
                <c:pt idx="3410">
                  <c:v>10912</c:v>
                </c:pt>
                <c:pt idx="3411">
                  <c:v>10915.2</c:v>
                </c:pt>
                <c:pt idx="3412">
                  <c:v>10918.400000000001</c:v>
                </c:pt>
                <c:pt idx="3413">
                  <c:v>10921.6</c:v>
                </c:pt>
                <c:pt idx="3414">
                  <c:v>10924.800000000001</c:v>
                </c:pt>
                <c:pt idx="3415">
                  <c:v>10928</c:v>
                </c:pt>
                <c:pt idx="3416">
                  <c:v>10931.2</c:v>
                </c:pt>
                <c:pt idx="3417">
                  <c:v>10934.400000000001</c:v>
                </c:pt>
                <c:pt idx="3418">
                  <c:v>10937.6</c:v>
                </c:pt>
                <c:pt idx="3419">
                  <c:v>10940.800000000001</c:v>
                </c:pt>
                <c:pt idx="3420">
                  <c:v>10944</c:v>
                </c:pt>
                <c:pt idx="3421">
                  <c:v>10947.2</c:v>
                </c:pt>
                <c:pt idx="3422">
                  <c:v>10950.400000000001</c:v>
                </c:pt>
                <c:pt idx="3423">
                  <c:v>10953.6</c:v>
                </c:pt>
                <c:pt idx="3424">
                  <c:v>10956.800000000001</c:v>
                </c:pt>
                <c:pt idx="3425">
                  <c:v>10960</c:v>
                </c:pt>
                <c:pt idx="3426">
                  <c:v>10963.2</c:v>
                </c:pt>
                <c:pt idx="3427">
                  <c:v>10966.400000000001</c:v>
                </c:pt>
                <c:pt idx="3428">
                  <c:v>10969.6</c:v>
                </c:pt>
                <c:pt idx="3429">
                  <c:v>10972.800000000001</c:v>
                </c:pt>
                <c:pt idx="3430">
                  <c:v>10976</c:v>
                </c:pt>
                <c:pt idx="3431">
                  <c:v>10979.2</c:v>
                </c:pt>
                <c:pt idx="3432">
                  <c:v>10982.400000000001</c:v>
                </c:pt>
                <c:pt idx="3433">
                  <c:v>10985.6</c:v>
                </c:pt>
                <c:pt idx="3434">
                  <c:v>10988.800000000001</c:v>
                </c:pt>
                <c:pt idx="3435">
                  <c:v>10992</c:v>
                </c:pt>
                <c:pt idx="3436">
                  <c:v>10995.2</c:v>
                </c:pt>
                <c:pt idx="3437">
                  <c:v>10998.400000000001</c:v>
                </c:pt>
                <c:pt idx="3438">
                  <c:v>11001.6</c:v>
                </c:pt>
                <c:pt idx="3439">
                  <c:v>11004.800000000001</c:v>
                </c:pt>
                <c:pt idx="3440">
                  <c:v>11008</c:v>
                </c:pt>
                <c:pt idx="3441">
                  <c:v>11011.2</c:v>
                </c:pt>
                <c:pt idx="3442">
                  <c:v>11014.400000000001</c:v>
                </c:pt>
                <c:pt idx="3443">
                  <c:v>11017.6</c:v>
                </c:pt>
                <c:pt idx="3444">
                  <c:v>11020.800000000001</c:v>
                </c:pt>
                <c:pt idx="3445">
                  <c:v>11024</c:v>
                </c:pt>
                <c:pt idx="3446">
                  <c:v>11027.2</c:v>
                </c:pt>
                <c:pt idx="3447">
                  <c:v>11030.400000000001</c:v>
                </c:pt>
                <c:pt idx="3448">
                  <c:v>11033.6</c:v>
                </c:pt>
                <c:pt idx="3449">
                  <c:v>11036.800000000001</c:v>
                </c:pt>
                <c:pt idx="3450">
                  <c:v>11040</c:v>
                </c:pt>
                <c:pt idx="3451">
                  <c:v>11043.2</c:v>
                </c:pt>
                <c:pt idx="3452">
                  <c:v>11046.400000000001</c:v>
                </c:pt>
                <c:pt idx="3453">
                  <c:v>11049.6</c:v>
                </c:pt>
                <c:pt idx="3454">
                  <c:v>11052.800000000001</c:v>
                </c:pt>
                <c:pt idx="3455">
                  <c:v>11056</c:v>
                </c:pt>
                <c:pt idx="3456">
                  <c:v>11059.2</c:v>
                </c:pt>
                <c:pt idx="3457">
                  <c:v>11062.400000000001</c:v>
                </c:pt>
                <c:pt idx="3458">
                  <c:v>11065.6</c:v>
                </c:pt>
                <c:pt idx="3459">
                  <c:v>11068.800000000001</c:v>
                </c:pt>
                <c:pt idx="3460">
                  <c:v>11072</c:v>
                </c:pt>
                <c:pt idx="3461">
                  <c:v>11075.2</c:v>
                </c:pt>
                <c:pt idx="3462">
                  <c:v>11078.400000000001</c:v>
                </c:pt>
                <c:pt idx="3463">
                  <c:v>11081.6</c:v>
                </c:pt>
                <c:pt idx="3464">
                  <c:v>11084.800000000001</c:v>
                </c:pt>
                <c:pt idx="3465">
                  <c:v>11088</c:v>
                </c:pt>
                <c:pt idx="3466">
                  <c:v>11091.2</c:v>
                </c:pt>
                <c:pt idx="3467">
                  <c:v>11094.400000000001</c:v>
                </c:pt>
                <c:pt idx="3468">
                  <c:v>11097.6</c:v>
                </c:pt>
                <c:pt idx="3469">
                  <c:v>11100.800000000001</c:v>
                </c:pt>
                <c:pt idx="3470">
                  <c:v>11104</c:v>
                </c:pt>
                <c:pt idx="3471">
                  <c:v>11107.2</c:v>
                </c:pt>
                <c:pt idx="3472">
                  <c:v>11110.400000000001</c:v>
                </c:pt>
                <c:pt idx="3473">
                  <c:v>11113.6</c:v>
                </c:pt>
                <c:pt idx="3474">
                  <c:v>11116.800000000001</c:v>
                </c:pt>
                <c:pt idx="3475">
                  <c:v>11120</c:v>
                </c:pt>
                <c:pt idx="3476">
                  <c:v>11123.2</c:v>
                </c:pt>
                <c:pt idx="3477">
                  <c:v>11126.400000000001</c:v>
                </c:pt>
                <c:pt idx="3478">
                  <c:v>11129.6</c:v>
                </c:pt>
                <c:pt idx="3479">
                  <c:v>11132.800000000001</c:v>
                </c:pt>
                <c:pt idx="3480">
                  <c:v>11136</c:v>
                </c:pt>
                <c:pt idx="3481">
                  <c:v>11139.2</c:v>
                </c:pt>
                <c:pt idx="3482">
                  <c:v>11142.400000000001</c:v>
                </c:pt>
                <c:pt idx="3483">
                  <c:v>11145.6</c:v>
                </c:pt>
                <c:pt idx="3484">
                  <c:v>11148.800000000001</c:v>
                </c:pt>
                <c:pt idx="3485">
                  <c:v>11152</c:v>
                </c:pt>
                <c:pt idx="3486">
                  <c:v>11155.2</c:v>
                </c:pt>
                <c:pt idx="3487">
                  <c:v>11158.400000000001</c:v>
                </c:pt>
                <c:pt idx="3488">
                  <c:v>11161.6</c:v>
                </c:pt>
                <c:pt idx="3489">
                  <c:v>11164.800000000001</c:v>
                </c:pt>
                <c:pt idx="3490">
                  <c:v>11168</c:v>
                </c:pt>
                <c:pt idx="3491">
                  <c:v>11171.2</c:v>
                </c:pt>
                <c:pt idx="3492">
                  <c:v>11174.400000000001</c:v>
                </c:pt>
                <c:pt idx="3493">
                  <c:v>11177.6</c:v>
                </c:pt>
                <c:pt idx="3494">
                  <c:v>11180.800000000001</c:v>
                </c:pt>
                <c:pt idx="3495">
                  <c:v>11184</c:v>
                </c:pt>
                <c:pt idx="3496">
                  <c:v>11187.2</c:v>
                </c:pt>
                <c:pt idx="3497">
                  <c:v>11190.400000000001</c:v>
                </c:pt>
                <c:pt idx="3498">
                  <c:v>11193.6</c:v>
                </c:pt>
                <c:pt idx="3499">
                  <c:v>11196.800000000001</c:v>
                </c:pt>
                <c:pt idx="3500">
                  <c:v>11200</c:v>
                </c:pt>
                <c:pt idx="3501">
                  <c:v>11203.2</c:v>
                </c:pt>
                <c:pt idx="3502">
                  <c:v>11206.400000000001</c:v>
                </c:pt>
                <c:pt idx="3503">
                  <c:v>11209.6</c:v>
                </c:pt>
                <c:pt idx="3504">
                  <c:v>11212.800000000001</c:v>
                </c:pt>
                <c:pt idx="3505">
                  <c:v>11216</c:v>
                </c:pt>
                <c:pt idx="3506">
                  <c:v>11219.2</c:v>
                </c:pt>
                <c:pt idx="3507">
                  <c:v>11222.400000000001</c:v>
                </c:pt>
                <c:pt idx="3508">
                  <c:v>11225.6</c:v>
                </c:pt>
                <c:pt idx="3509">
                  <c:v>11228.800000000001</c:v>
                </c:pt>
                <c:pt idx="3510">
                  <c:v>11232</c:v>
                </c:pt>
                <c:pt idx="3511">
                  <c:v>11235.2</c:v>
                </c:pt>
                <c:pt idx="3512">
                  <c:v>11238.400000000001</c:v>
                </c:pt>
                <c:pt idx="3513">
                  <c:v>11241.6</c:v>
                </c:pt>
                <c:pt idx="3514">
                  <c:v>11244.800000000001</c:v>
                </c:pt>
                <c:pt idx="3515">
                  <c:v>11248</c:v>
                </c:pt>
                <c:pt idx="3516">
                  <c:v>11251.2</c:v>
                </c:pt>
                <c:pt idx="3517">
                  <c:v>11254.400000000001</c:v>
                </c:pt>
                <c:pt idx="3518">
                  <c:v>11257.6</c:v>
                </c:pt>
                <c:pt idx="3519">
                  <c:v>11260.800000000001</c:v>
                </c:pt>
                <c:pt idx="3520">
                  <c:v>11264</c:v>
                </c:pt>
                <c:pt idx="3521">
                  <c:v>11267.2</c:v>
                </c:pt>
                <c:pt idx="3522">
                  <c:v>11270.400000000001</c:v>
                </c:pt>
                <c:pt idx="3523">
                  <c:v>11273.6</c:v>
                </c:pt>
                <c:pt idx="3524">
                  <c:v>11276.800000000001</c:v>
                </c:pt>
                <c:pt idx="3525">
                  <c:v>11280</c:v>
                </c:pt>
                <c:pt idx="3526">
                  <c:v>11283.2</c:v>
                </c:pt>
                <c:pt idx="3527">
                  <c:v>11286.400000000001</c:v>
                </c:pt>
                <c:pt idx="3528">
                  <c:v>11289.6</c:v>
                </c:pt>
                <c:pt idx="3529">
                  <c:v>11292.800000000001</c:v>
                </c:pt>
                <c:pt idx="3530">
                  <c:v>11296</c:v>
                </c:pt>
                <c:pt idx="3531">
                  <c:v>11299.2</c:v>
                </c:pt>
                <c:pt idx="3532">
                  <c:v>11302.400000000001</c:v>
                </c:pt>
                <c:pt idx="3533">
                  <c:v>11305.6</c:v>
                </c:pt>
                <c:pt idx="3534">
                  <c:v>11308.800000000001</c:v>
                </c:pt>
                <c:pt idx="3535">
                  <c:v>11312</c:v>
                </c:pt>
                <c:pt idx="3536">
                  <c:v>11315.2</c:v>
                </c:pt>
                <c:pt idx="3537">
                  <c:v>11318.400000000001</c:v>
                </c:pt>
                <c:pt idx="3538">
                  <c:v>11321.6</c:v>
                </c:pt>
                <c:pt idx="3539">
                  <c:v>11324.800000000001</c:v>
                </c:pt>
                <c:pt idx="3540">
                  <c:v>11328</c:v>
                </c:pt>
                <c:pt idx="3541">
                  <c:v>11331.2</c:v>
                </c:pt>
                <c:pt idx="3542">
                  <c:v>11334.400000000001</c:v>
                </c:pt>
                <c:pt idx="3543">
                  <c:v>11337.6</c:v>
                </c:pt>
                <c:pt idx="3544">
                  <c:v>11340.800000000001</c:v>
                </c:pt>
                <c:pt idx="3545">
                  <c:v>11344</c:v>
                </c:pt>
                <c:pt idx="3546">
                  <c:v>11347.2</c:v>
                </c:pt>
                <c:pt idx="3547">
                  <c:v>11350.400000000001</c:v>
                </c:pt>
                <c:pt idx="3548">
                  <c:v>11353.6</c:v>
                </c:pt>
                <c:pt idx="3549">
                  <c:v>11356.800000000001</c:v>
                </c:pt>
                <c:pt idx="3550">
                  <c:v>11360</c:v>
                </c:pt>
                <c:pt idx="3551">
                  <c:v>11363.2</c:v>
                </c:pt>
                <c:pt idx="3552">
                  <c:v>11366.400000000001</c:v>
                </c:pt>
                <c:pt idx="3553">
                  <c:v>11369.6</c:v>
                </c:pt>
                <c:pt idx="3554">
                  <c:v>11372.800000000001</c:v>
                </c:pt>
                <c:pt idx="3555">
                  <c:v>11376</c:v>
                </c:pt>
                <c:pt idx="3556">
                  <c:v>11379.2</c:v>
                </c:pt>
                <c:pt idx="3557">
                  <c:v>11382.400000000001</c:v>
                </c:pt>
                <c:pt idx="3558">
                  <c:v>11385.6</c:v>
                </c:pt>
                <c:pt idx="3559">
                  <c:v>11388.800000000001</c:v>
                </c:pt>
                <c:pt idx="3560">
                  <c:v>11392</c:v>
                </c:pt>
                <c:pt idx="3561">
                  <c:v>11395.2</c:v>
                </c:pt>
                <c:pt idx="3562">
                  <c:v>11398.400000000001</c:v>
                </c:pt>
                <c:pt idx="3563">
                  <c:v>11401.6</c:v>
                </c:pt>
                <c:pt idx="3564">
                  <c:v>11404.800000000001</c:v>
                </c:pt>
                <c:pt idx="3565">
                  <c:v>11408</c:v>
                </c:pt>
                <c:pt idx="3566">
                  <c:v>11411.2</c:v>
                </c:pt>
                <c:pt idx="3567">
                  <c:v>11414.400000000001</c:v>
                </c:pt>
                <c:pt idx="3568">
                  <c:v>11417.6</c:v>
                </c:pt>
                <c:pt idx="3569">
                  <c:v>11420.800000000001</c:v>
                </c:pt>
                <c:pt idx="3570">
                  <c:v>11424</c:v>
                </c:pt>
                <c:pt idx="3571">
                  <c:v>11427.2</c:v>
                </c:pt>
                <c:pt idx="3572">
                  <c:v>11430.400000000001</c:v>
                </c:pt>
                <c:pt idx="3573">
                  <c:v>11433.6</c:v>
                </c:pt>
                <c:pt idx="3574">
                  <c:v>11436.800000000001</c:v>
                </c:pt>
                <c:pt idx="3575">
                  <c:v>11440</c:v>
                </c:pt>
                <c:pt idx="3576">
                  <c:v>11443.2</c:v>
                </c:pt>
                <c:pt idx="3577">
                  <c:v>11446.400000000001</c:v>
                </c:pt>
                <c:pt idx="3578">
                  <c:v>11449.6</c:v>
                </c:pt>
                <c:pt idx="3579">
                  <c:v>11452.800000000001</c:v>
                </c:pt>
                <c:pt idx="3580">
                  <c:v>11456</c:v>
                </c:pt>
                <c:pt idx="3581">
                  <c:v>11459.2</c:v>
                </c:pt>
                <c:pt idx="3582">
                  <c:v>11462.400000000001</c:v>
                </c:pt>
                <c:pt idx="3583">
                  <c:v>11465.6</c:v>
                </c:pt>
                <c:pt idx="3584">
                  <c:v>11468.800000000001</c:v>
                </c:pt>
                <c:pt idx="3585">
                  <c:v>11472</c:v>
                </c:pt>
                <c:pt idx="3586">
                  <c:v>11475.2</c:v>
                </c:pt>
                <c:pt idx="3587">
                  <c:v>11478.400000000001</c:v>
                </c:pt>
                <c:pt idx="3588">
                  <c:v>11481.6</c:v>
                </c:pt>
                <c:pt idx="3589">
                  <c:v>11484.800000000001</c:v>
                </c:pt>
                <c:pt idx="3590">
                  <c:v>11488</c:v>
                </c:pt>
                <c:pt idx="3591">
                  <c:v>11491.2</c:v>
                </c:pt>
                <c:pt idx="3592">
                  <c:v>11494.400000000001</c:v>
                </c:pt>
                <c:pt idx="3593">
                  <c:v>11497.6</c:v>
                </c:pt>
                <c:pt idx="3594">
                  <c:v>11500.800000000001</c:v>
                </c:pt>
                <c:pt idx="3595">
                  <c:v>11504</c:v>
                </c:pt>
                <c:pt idx="3596">
                  <c:v>11507.2</c:v>
                </c:pt>
                <c:pt idx="3597">
                  <c:v>11510.400000000001</c:v>
                </c:pt>
                <c:pt idx="3598">
                  <c:v>11513.6</c:v>
                </c:pt>
                <c:pt idx="3599">
                  <c:v>11516.800000000001</c:v>
                </c:pt>
                <c:pt idx="3600">
                  <c:v>11520</c:v>
                </c:pt>
                <c:pt idx="3601">
                  <c:v>11523.2</c:v>
                </c:pt>
                <c:pt idx="3602">
                  <c:v>11526.400000000001</c:v>
                </c:pt>
                <c:pt idx="3603">
                  <c:v>11529.6</c:v>
                </c:pt>
                <c:pt idx="3604">
                  <c:v>11532.800000000001</c:v>
                </c:pt>
                <c:pt idx="3605">
                  <c:v>11536</c:v>
                </c:pt>
                <c:pt idx="3606">
                  <c:v>11539.2</c:v>
                </c:pt>
                <c:pt idx="3607">
                  <c:v>11542.400000000001</c:v>
                </c:pt>
                <c:pt idx="3608">
                  <c:v>11545.6</c:v>
                </c:pt>
                <c:pt idx="3609">
                  <c:v>11548.800000000001</c:v>
                </c:pt>
                <c:pt idx="3610">
                  <c:v>11552</c:v>
                </c:pt>
                <c:pt idx="3611">
                  <c:v>11555.2</c:v>
                </c:pt>
                <c:pt idx="3612">
                  <c:v>11558.400000000001</c:v>
                </c:pt>
                <c:pt idx="3613">
                  <c:v>11561.6</c:v>
                </c:pt>
                <c:pt idx="3614">
                  <c:v>11564.800000000001</c:v>
                </c:pt>
                <c:pt idx="3615">
                  <c:v>11568</c:v>
                </c:pt>
                <c:pt idx="3616">
                  <c:v>11571.2</c:v>
                </c:pt>
                <c:pt idx="3617">
                  <c:v>11574.400000000001</c:v>
                </c:pt>
                <c:pt idx="3618">
                  <c:v>11577.6</c:v>
                </c:pt>
                <c:pt idx="3619">
                  <c:v>11580.800000000001</c:v>
                </c:pt>
                <c:pt idx="3620">
                  <c:v>11584</c:v>
                </c:pt>
                <c:pt idx="3621">
                  <c:v>11587.2</c:v>
                </c:pt>
                <c:pt idx="3622">
                  <c:v>11590.400000000001</c:v>
                </c:pt>
                <c:pt idx="3623">
                  <c:v>11593.6</c:v>
                </c:pt>
                <c:pt idx="3624">
                  <c:v>11596.800000000001</c:v>
                </c:pt>
                <c:pt idx="3625">
                  <c:v>11600</c:v>
                </c:pt>
                <c:pt idx="3626">
                  <c:v>11603.2</c:v>
                </c:pt>
                <c:pt idx="3627">
                  <c:v>11606.400000000001</c:v>
                </c:pt>
                <c:pt idx="3628">
                  <c:v>11609.6</c:v>
                </c:pt>
                <c:pt idx="3629">
                  <c:v>11612.800000000001</c:v>
                </c:pt>
                <c:pt idx="3630">
                  <c:v>11616</c:v>
                </c:pt>
                <c:pt idx="3631">
                  <c:v>11619.2</c:v>
                </c:pt>
                <c:pt idx="3632">
                  <c:v>11622.400000000001</c:v>
                </c:pt>
                <c:pt idx="3633">
                  <c:v>11625.6</c:v>
                </c:pt>
                <c:pt idx="3634">
                  <c:v>11628.800000000001</c:v>
                </c:pt>
                <c:pt idx="3635">
                  <c:v>11632</c:v>
                </c:pt>
                <c:pt idx="3636">
                  <c:v>11635.2</c:v>
                </c:pt>
                <c:pt idx="3637">
                  <c:v>11638.400000000001</c:v>
                </c:pt>
                <c:pt idx="3638">
                  <c:v>11641.6</c:v>
                </c:pt>
                <c:pt idx="3639">
                  <c:v>11644.800000000001</c:v>
                </c:pt>
                <c:pt idx="3640">
                  <c:v>11648</c:v>
                </c:pt>
                <c:pt idx="3641">
                  <c:v>11651.2</c:v>
                </c:pt>
                <c:pt idx="3642">
                  <c:v>11654.400000000001</c:v>
                </c:pt>
                <c:pt idx="3643">
                  <c:v>11657.6</c:v>
                </c:pt>
                <c:pt idx="3644">
                  <c:v>11660.800000000001</c:v>
                </c:pt>
                <c:pt idx="3645">
                  <c:v>11664</c:v>
                </c:pt>
                <c:pt idx="3646">
                  <c:v>11667.2</c:v>
                </c:pt>
                <c:pt idx="3647">
                  <c:v>11670.400000000001</c:v>
                </c:pt>
                <c:pt idx="3648">
                  <c:v>11673.6</c:v>
                </c:pt>
                <c:pt idx="3649">
                  <c:v>11676.800000000001</c:v>
                </c:pt>
                <c:pt idx="3650">
                  <c:v>11680</c:v>
                </c:pt>
                <c:pt idx="3651">
                  <c:v>11683.2</c:v>
                </c:pt>
                <c:pt idx="3652">
                  <c:v>11686.400000000001</c:v>
                </c:pt>
                <c:pt idx="3653">
                  <c:v>11689.6</c:v>
                </c:pt>
                <c:pt idx="3654">
                  <c:v>11692.800000000001</c:v>
                </c:pt>
                <c:pt idx="3655">
                  <c:v>11696</c:v>
                </c:pt>
                <c:pt idx="3656">
                  <c:v>11699.2</c:v>
                </c:pt>
                <c:pt idx="3657">
                  <c:v>11702.400000000001</c:v>
                </c:pt>
                <c:pt idx="3658">
                  <c:v>11705.6</c:v>
                </c:pt>
                <c:pt idx="3659">
                  <c:v>11708.800000000001</c:v>
                </c:pt>
                <c:pt idx="3660">
                  <c:v>11712</c:v>
                </c:pt>
                <c:pt idx="3661">
                  <c:v>11715.2</c:v>
                </c:pt>
                <c:pt idx="3662">
                  <c:v>11718.400000000001</c:v>
                </c:pt>
                <c:pt idx="3663">
                  <c:v>11721.6</c:v>
                </c:pt>
                <c:pt idx="3664">
                  <c:v>11724.800000000001</c:v>
                </c:pt>
                <c:pt idx="3665">
                  <c:v>11728</c:v>
                </c:pt>
                <c:pt idx="3666">
                  <c:v>11731.2</c:v>
                </c:pt>
                <c:pt idx="3667">
                  <c:v>11734.400000000001</c:v>
                </c:pt>
                <c:pt idx="3668">
                  <c:v>11737.6</c:v>
                </c:pt>
                <c:pt idx="3669">
                  <c:v>11740.800000000001</c:v>
                </c:pt>
                <c:pt idx="3670">
                  <c:v>11744</c:v>
                </c:pt>
                <c:pt idx="3671">
                  <c:v>11747.2</c:v>
                </c:pt>
                <c:pt idx="3672">
                  <c:v>11750.400000000001</c:v>
                </c:pt>
                <c:pt idx="3673">
                  <c:v>11753.6</c:v>
                </c:pt>
                <c:pt idx="3674">
                  <c:v>11756.800000000001</c:v>
                </c:pt>
                <c:pt idx="3675">
                  <c:v>11760</c:v>
                </c:pt>
                <c:pt idx="3676">
                  <c:v>11763.2</c:v>
                </c:pt>
                <c:pt idx="3677">
                  <c:v>11766.400000000001</c:v>
                </c:pt>
                <c:pt idx="3678">
                  <c:v>11769.6</c:v>
                </c:pt>
                <c:pt idx="3679">
                  <c:v>11772.800000000001</c:v>
                </c:pt>
                <c:pt idx="3680">
                  <c:v>11776</c:v>
                </c:pt>
                <c:pt idx="3681">
                  <c:v>11779.2</c:v>
                </c:pt>
                <c:pt idx="3682">
                  <c:v>11782.400000000001</c:v>
                </c:pt>
                <c:pt idx="3683">
                  <c:v>11785.6</c:v>
                </c:pt>
                <c:pt idx="3684">
                  <c:v>11788.800000000001</c:v>
                </c:pt>
                <c:pt idx="3685">
                  <c:v>11792</c:v>
                </c:pt>
                <c:pt idx="3686">
                  <c:v>11795.2</c:v>
                </c:pt>
                <c:pt idx="3687">
                  <c:v>11798.400000000001</c:v>
                </c:pt>
                <c:pt idx="3688">
                  <c:v>11801.6</c:v>
                </c:pt>
                <c:pt idx="3689">
                  <c:v>11804.800000000001</c:v>
                </c:pt>
                <c:pt idx="3690">
                  <c:v>11808</c:v>
                </c:pt>
                <c:pt idx="3691">
                  <c:v>11811.2</c:v>
                </c:pt>
                <c:pt idx="3692">
                  <c:v>11814.400000000001</c:v>
                </c:pt>
                <c:pt idx="3693">
                  <c:v>11817.6</c:v>
                </c:pt>
                <c:pt idx="3694">
                  <c:v>11820.800000000001</c:v>
                </c:pt>
                <c:pt idx="3695">
                  <c:v>11824</c:v>
                </c:pt>
                <c:pt idx="3696">
                  <c:v>11827.2</c:v>
                </c:pt>
                <c:pt idx="3697">
                  <c:v>11830.400000000001</c:v>
                </c:pt>
                <c:pt idx="3698">
                  <c:v>11833.6</c:v>
                </c:pt>
                <c:pt idx="3699">
                  <c:v>11836.800000000001</c:v>
                </c:pt>
                <c:pt idx="3700">
                  <c:v>11840</c:v>
                </c:pt>
                <c:pt idx="3701">
                  <c:v>11843.2</c:v>
                </c:pt>
                <c:pt idx="3702">
                  <c:v>11846.400000000001</c:v>
                </c:pt>
                <c:pt idx="3703">
                  <c:v>11849.6</c:v>
                </c:pt>
                <c:pt idx="3704">
                  <c:v>11852.800000000001</c:v>
                </c:pt>
                <c:pt idx="3705">
                  <c:v>11856</c:v>
                </c:pt>
                <c:pt idx="3706">
                  <c:v>11859.2</c:v>
                </c:pt>
                <c:pt idx="3707">
                  <c:v>11862.400000000001</c:v>
                </c:pt>
                <c:pt idx="3708">
                  <c:v>11865.6</c:v>
                </c:pt>
                <c:pt idx="3709">
                  <c:v>11868.800000000001</c:v>
                </c:pt>
                <c:pt idx="3710">
                  <c:v>11872</c:v>
                </c:pt>
                <c:pt idx="3711">
                  <c:v>11875.2</c:v>
                </c:pt>
                <c:pt idx="3712">
                  <c:v>11878.400000000001</c:v>
                </c:pt>
                <c:pt idx="3713">
                  <c:v>11881.6</c:v>
                </c:pt>
                <c:pt idx="3714">
                  <c:v>11884.800000000001</c:v>
                </c:pt>
                <c:pt idx="3715">
                  <c:v>11888</c:v>
                </c:pt>
                <c:pt idx="3716">
                  <c:v>11891.2</c:v>
                </c:pt>
                <c:pt idx="3717">
                  <c:v>11894.400000000001</c:v>
                </c:pt>
                <c:pt idx="3718">
                  <c:v>11897.6</c:v>
                </c:pt>
                <c:pt idx="3719">
                  <c:v>11900.800000000001</c:v>
                </c:pt>
                <c:pt idx="3720">
                  <c:v>11904</c:v>
                </c:pt>
                <c:pt idx="3721">
                  <c:v>11907.2</c:v>
                </c:pt>
                <c:pt idx="3722">
                  <c:v>11910.400000000001</c:v>
                </c:pt>
                <c:pt idx="3723">
                  <c:v>11913.6</c:v>
                </c:pt>
                <c:pt idx="3724">
                  <c:v>11916.800000000001</c:v>
                </c:pt>
                <c:pt idx="3725">
                  <c:v>11920</c:v>
                </c:pt>
                <c:pt idx="3726">
                  <c:v>11923.2</c:v>
                </c:pt>
                <c:pt idx="3727">
                  <c:v>11926.400000000001</c:v>
                </c:pt>
                <c:pt idx="3728">
                  <c:v>11929.6</c:v>
                </c:pt>
                <c:pt idx="3729">
                  <c:v>11932.800000000001</c:v>
                </c:pt>
                <c:pt idx="3730">
                  <c:v>11936</c:v>
                </c:pt>
                <c:pt idx="3731">
                  <c:v>11939.2</c:v>
                </c:pt>
                <c:pt idx="3732">
                  <c:v>11942.400000000001</c:v>
                </c:pt>
                <c:pt idx="3733">
                  <c:v>11945.6</c:v>
                </c:pt>
                <c:pt idx="3734">
                  <c:v>11948.800000000001</c:v>
                </c:pt>
                <c:pt idx="3735">
                  <c:v>11952</c:v>
                </c:pt>
                <c:pt idx="3736">
                  <c:v>11955.2</c:v>
                </c:pt>
                <c:pt idx="3737">
                  <c:v>11958.400000000001</c:v>
                </c:pt>
                <c:pt idx="3738">
                  <c:v>11961.6</c:v>
                </c:pt>
                <c:pt idx="3739">
                  <c:v>11964.800000000001</c:v>
                </c:pt>
                <c:pt idx="3740">
                  <c:v>11968</c:v>
                </c:pt>
                <c:pt idx="3741">
                  <c:v>11971.2</c:v>
                </c:pt>
                <c:pt idx="3742">
                  <c:v>11974.400000000001</c:v>
                </c:pt>
                <c:pt idx="3743">
                  <c:v>11977.6</c:v>
                </c:pt>
                <c:pt idx="3744">
                  <c:v>11980.800000000001</c:v>
                </c:pt>
                <c:pt idx="3745">
                  <c:v>11984</c:v>
                </c:pt>
                <c:pt idx="3746">
                  <c:v>11987.2</c:v>
                </c:pt>
                <c:pt idx="3747">
                  <c:v>11990.400000000001</c:v>
                </c:pt>
                <c:pt idx="3748">
                  <c:v>11993.6</c:v>
                </c:pt>
                <c:pt idx="3749">
                  <c:v>11996.800000000001</c:v>
                </c:pt>
                <c:pt idx="3750">
                  <c:v>12000</c:v>
                </c:pt>
                <c:pt idx="3751">
                  <c:v>12003.2</c:v>
                </c:pt>
                <c:pt idx="3752">
                  <c:v>12006.400000000001</c:v>
                </c:pt>
                <c:pt idx="3753">
                  <c:v>12009.6</c:v>
                </c:pt>
                <c:pt idx="3754">
                  <c:v>12012.800000000001</c:v>
                </c:pt>
                <c:pt idx="3755">
                  <c:v>12016</c:v>
                </c:pt>
                <c:pt idx="3756">
                  <c:v>12019.2</c:v>
                </c:pt>
                <c:pt idx="3757">
                  <c:v>12022.400000000001</c:v>
                </c:pt>
                <c:pt idx="3758">
                  <c:v>12025.6</c:v>
                </c:pt>
                <c:pt idx="3759">
                  <c:v>12028.800000000001</c:v>
                </c:pt>
                <c:pt idx="3760">
                  <c:v>12032</c:v>
                </c:pt>
                <c:pt idx="3761">
                  <c:v>12035.2</c:v>
                </c:pt>
                <c:pt idx="3762">
                  <c:v>12038.400000000001</c:v>
                </c:pt>
                <c:pt idx="3763">
                  <c:v>12041.6</c:v>
                </c:pt>
                <c:pt idx="3764">
                  <c:v>12044.800000000001</c:v>
                </c:pt>
                <c:pt idx="3765">
                  <c:v>12048</c:v>
                </c:pt>
                <c:pt idx="3766">
                  <c:v>12051.2</c:v>
                </c:pt>
                <c:pt idx="3767">
                  <c:v>12054.400000000001</c:v>
                </c:pt>
                <c:pt idx="3768">
                  <c:v>12057.6</c:v>
                </c:pt>
                <c:pt idx="3769">
                  <c:v>12060.800000000001</c:v>
                </c:pt>
                <c:pt idx="3770">
                  <c:v>12064</c:v>
                </c:pt>
                <c:pt idx="3771">
                  <c:v>12067.2</c:v>
                </c:pt>
                <c:pt idx="3772">
                  <c:v>12070.400000000001</c:v>
                </c:pt>
                <c:pt idx="3773">
                  <c:v>12073.6</c:v>
                </c:pt>
                <c:pt idx="3774">
                  <c:v>12076.800000000001</c:v>
                </c:pt>
                <c:pt idx="3775">
                  <c:v>12080</c:v>
                </c:pt>
                <c:pt idx="3776">
                  <c:v>12083.2</c:v>
                </c:pt>
                <c:pt idx="3777">
                  <c:v>12086.400000000001</c:v>
                </c:pt>
                <c:pt idx="3778">
                  <c:v>12089.6</c:v>
                </c:pt>
                <c:pt idx="3779">
                  <c:v>12092.800000000001</c:v>
                </c:pt>
                <c:pt idx="3780">
                  <c:v>12096</c:v>
                </c:pt>
                <c:pt idx="3781">
                  <c:v>12099.2</c:v>
                </c:pt>
                <c:pt idx="3782">
                  <c:v>12102.400000000001</c:v>
                </c:pt>
                <c:pt idx="3783">
                  <c:v>12105.6</c:v>
                </c:pt>
                <c:pt idx="3784">
                  <c:v>12108.800000000001</c:v>
                </c:pt>
                <c:pt idx="3785">
                  <c:v>12112</c:v>
                </c:pt>
                <c:pt idx="3786">
                  <c:v>12115.2</c:v>
                </c:pt>
                <c:pt idx="3787">
                  <c:v>12118.400000000001</c:v>
                </c:pt>
                <c:pt idx="3788">
                  <c:v>12121.6</c:v>
                </c:pt>
                <c:pt idx="3789">
                  <c:v>12124.800000000001</c:v>
                </c:pt>
                <c:pt idx="3790">
                  <c:v>12128</c:v>
                </c:pt>
                <c:pt idx="3791">
                  <c:v>12131.2</c:v>
                </c:pt>
                <c:pt idx="3792">
                  <c:v>12134.400000000001</c:v>
                </c:pt>
                <c:pt idx="3793">
                  <c:v>12137.6</c:v>
                </c:pt>
                <c:pt idx="3794">
                  <c:v>12140.800000000001</c:v>
                </c:pt>
                <c:pt idx="3795">
                  <c:v>12144</c:v>
                </c:pt>
                <c:pt idx="3796">
                  <c:v>12147.2</c:v>
                </c:pt>
                <c:pt idx="3797">
                  <c:v>12150.400000000001</c:v>
                </c:pt>
                <c:pt idx="3798">
                  <c:v>12153.6</c:v>
                </c:pt>
                <c:pt idx="3799">
                  <c:v>12156.800000000001</c:v>
                </c:pt>
                <c:pt idx="3800">
                  <c:v>12160</c:v>
                </c:pt>
                <c:pt idx="3801">
                  <c:v>12163.2</c:v>
                </c:pt>
                <c:pt idx="3802">
                  <c:v>12166.400000000001</c:v>
                </c:pt>
                <c:pt idx="3803">
                  <c:v>12169.6</c:v>
                </c:pt>
                <c:pt idx="3804">
                  <c:v>12172.800000000001</c:v>
                </c:pt>
                <c:pt idx="3805">
                  <c:v>12176</c:v>
                </c:pt>
                <c:pt idx="3806">
                  <c:v>12179.2</c:v>
                </c:pt>
                <c:pt idx="3807">
                  <c:v>12182.400000000001</c:v>
                </c:pt>
                <c:pt idx="3808">
                  <c:v>12185.6</c:v>
                </c:pt>
                <c:pt idx="3809">
                  <c:v>12188.800000000001</c:v>
                </c:pt>
                <c:pt idx="3810">
                  <c:v>12192</c:v>
                </c:pt>
                <c:pt idx="3811">
                  <c:v>12195.2</c:v>
                </c:pt>
                <c:pt idx="3812">
                  <c:v>12198.400000000001</c:v>
                </c:pt>
                <c:pt idx="3813">
                  <c:v>12201.6</c:v>
                </c:pt>
                <c:pt idx="3814">
                  <c:v>12204.800000000001</c:v>
                </c:pt>
                <c:pt idx="3815">
                  <c:v>12208</c:v>
                </c:pt>
                <c:pt idx="3816">
                  <c:v>12211.2</c:v>
                </c:pt>
                <c:pt idx="3817">
                  <c:v>12214.400000000001</c:v>
                </c:pt>
                <c:pt idx="3818">
                  <c:v>12217.6</c:v>
                </c:pt>
                <c:pt idx="3819">
                  <c:v>12220.800000000001</c:v>
                </c:pt>
                <c:pt idx="3820">
                  <c:v>12224</c:v>
                </c:pt>
                <c:pt idx="3821">
                  <c:v>12227.2</c:v>
                </c:pt>
                <c:pt idx="3822">
                  <c:v>12230.400000000001</c:v>
                </c:pt>
                <c:pt idx="3823">
                  <c:v>12233.6</c:v>
                </c:pt>
                <c:pt idx="3824">
                  <c:v>12236.800000000001</c:v>
                </c:pt>
                <c:pt idx="3825">
                  <c:v>12240</c:v>
                </c:pt>
                <c:pt idx="3826">
                  <c:v>12243.2</c:v>
                </c:pt>
                <c:pt idx="3827">
                  <c:v>12246.400000000001</c:v>
                </c:pt>
                <c:pt idx="3828">
                  <c:v>12249.6</c:v>
                </c:pt>
                <c:pt idx="3829">
                  <c:v>12252.800000000001</c:v>
                </c:pt>
                <c:pt idx="3830">
                  <c:v>12256</c:v>
                </c:pt>
                <c:pt idx="3831">
                  <c:v>12259.2</c:v>
                </c:pt>
                <c:pt idx="3832">
                  <c:v>12262.400000000001</c:v>
                </c:pt>
                <c:pt idx="3833">
                  <c:v>12265.6</c:v>
                </c:pt>
                <c:pt idx="3834">
                  <c:v>12268.800000000001</c:v>
                </c:pt>
                <c:pt idx="3835">
                  <c:v>12272</c:v>
                </c:pt>
                <c:pt idx="3836">
                  <c:v>12275.2</c:v>
                </c:pt>
                <c:pt idx="3837">
                  <c:v>12278.400000000001</c:v>
                </c:pt>
                <c:pt idx="3838">
                  <c:v>12281.6</c:v>
                </c:pt>
                <c:pt idx="3839">
                  <c:v>12284.800000000001</c:v>
                </c:pt>
                <c:pt idx="3840">
                  <c:v>12288</c:v>
                </c:pt>
                <c:pt idx="3841">
                  <c:v>12291.2</c:v>
                </c:pt>
                <c:pt idx="3842">
                  <c:v>12294.400000000001</c:v>
                </c:pt>
                <c:pt idx="3843">
                  <c:v>12297.6</c:v>
                </c:pt>
                <c:pt idx="3844">
                  <c:v>12300.800000000001</c:v>
                </c:pt>
                <c:pt idx="3845">
                  <c:v>12304</c:v>
                </c:pt>
                <c:pt idx="3846">
                  <c:v>12307.2</c:v>
                </c:pt>
                <c:pt idx="3847">
                  <c:v>12310.400000000001</c:v>
                </c:pt>
                <c:pt idx="3848">
                  <c:v>12313.6</c:v>
                </c:pt>
                <c:pt idx="3849">
                  <c:v>12316.800000000001</c:v>
                </c:pt>
                <c:pt idx="3850">
                  <c:v>12320</c:v>
                </c:pt>
                <c:pt idx="3851">
                  <c:v>12323.2</c:v>
                </c:pt>
                <c:pt idx="3852">
                  <c:v>12326.400000000001</c:v>
                </c:pt>
                <c:pt idx="3853">
                  <c:v>12329.6</c:v>
                </c:pt>
                <c:pt idx="3854">
                  <c:v>12332.800000000001</c:v>
                </c:pt>
                <c:pt idx="3855">
                  <c:v>12336</c:v>
                </c:pt>
                <c:pt idx="3856">
                  <c:v>12339.2</c:v>
                </c:pt>
                <c:pt idx="3857">
                  <c:v>12342.400000000001</c:v>
                </c:pt>
                <c:pt idx="3858">
                  <c:v>12345.6</c:v>
                </c:pt>
                <c:pt idx="3859">
                  <c:v>12348.800000000001</c:v>
                </c:pt>
                <c:pt idx="3860">
                  <c:v>12352</c:v>
                </c:pt>
                <c:pt idx="3861">
                  <c:v>12355.2</c:v>
                </c:pt>
                <c:pt idx="3862">
                  <c:v>12358.400000000001</c:v>
                </c:pt>
                <c:pt idx="3863">
                  <c:v>12361.6</c:v>
                </c:pt>
                <c:pt idx="3864">
                  <c:v>12364.800000000001</c:v>
                </c:pt>
                <c:pt idx="3865">
                  <c:v>12368</c:v>
                </c:pt>
                <c:pt idx="3866">
                  <c:v>12371.2</c:v>
                </c:pt>
                <c:pt idx="3867">
                  <c:v>12374.400000000001</c:v>
                </c:pt>
                <c:pt idx="3868">
                  <c:v>12377.6</c:v>
                </c:pt>
                <c:pt idx="3869">
                  <c:v>12380.800000000001</c:v>
                </c:pt>
                <c:pt idx="3870">
                  <c:v>12384</c:v>
                </c:pt>
                <c:pt idx="3871">
                  <c:v>12387.2</c:v>
                </c:pt>
                <c:pt idx="3872">
                  <c:v>12390.400000000001</c:v>
                </c:pt>
                <c:pt idx="3873">
                  <c:v>12393.6</c:v>
                </c:pt>
                <c:pt idx="3874">
                  <c:v>12396.800000000001</c:v>
                </c:pt>
                <c:pt idx="3875">
                  <c:v>12400</c:v>
                </c:pt>
                <c:pt idx="3876">
                  <c:v>12403.2</c:v>
                </c:pt>
                <c:pt idx="3877">
                  <c:v>12406.400000000001</c:v>
                </c:pt>
                <c:pt idx="3878">
                  <c:v>12409.6</c:v>
                </c:pt>
                <c:pt idx="3879">
                  <c:v>12412.800000000001</c:v>
                </c:pt>
                <c:pt idx="3880">
                  <c:v>12416</c:v>
                </c:pt>
                <c:pt idx="3881">
                  <c:v>12419.2</c:v>
                </c:pt>
                <c:pt idx="3882">
                  <c:v>12422.400000000001</c:v>
                </c:pt>
                <c:pt idx="3883">
                  <c:v>12425.6</c:v>
                </c:pt>
                <c:pt idx="3884">
                  <c:v>12428.800000000001</c:v>
                </c:pt>
                <c:pt idx="3885">
                  <c:v>12432</c:v>
                </c:pt>
                <c:pt idx="3886">
                  <c:v>12435.2</c:v>
                </c:pt>
                <c:pt idx="3887">
                  <c:v>12438.400000000001</c:v>
                </c:pt>
                <c:pt idx="3888">
                  <c:v>12441.6</c:v>
                </c:pt>
                <c:pt idx="3889">
                  <c:v>12444.800000000001</c:v>
                </c:pt>
                <c:pt idx="3890">
                  <c:v>12448</c:v>
                </c:pt>
                <c:pt idx="3891">
                  <c:v>12451.2</c:v>
                </c:pt>
                <c:pt idx="3892">
                  <c:v>12454.400000000001</c:v>
                </c:pt>
                <c:pt idx="3893">
                  <c:v>12457.6</c:v>
                </c:pt>
                <c:pt idx="3894">
                  <c:v>12460.800000000001</c:v>
                </c:pt>
                <c:pt idx="3895">
                  <c:v>12464</c:v>
                </c:pt>
                <c:pt idx="3896">
                  <c:v>12467.2</c:v>
                </c:pt>
                <c:pt idx="3897">
                  <c:v>12470.400000000001</c:v>
                </c:pt>
                <c:pt idx="3898">
                  <c:v>12473.6</c:v>
                </c:pt>
                <c:pt idx="3899">
                  <c:v>12476.800000000001</c:v>
                </c:pt>
                <c:pt idx="3900">
                  <c:v>12480</c:v>
                </c:pt>
                <c:pt idx="3901">
                  <c:v>12483.2</c:v>
                </c:pt>
                <c:pt idx="3902">
                  <c:v>12486.400000000001</c:v>
                </c:pt>
                <c:pt idx="3903">
                  <c:v>12489.6</c:v>
                </c:pt>
                <c:pt idx="3904">
                  <c:v>12492.800000000001</c:v>
                </c:pt>
                <c:pt idx="3905">
                  <c:v>12496</c:v>
                </c:pt>
                <c:pt idx="3906">
                  <c:v>12499.2</c:v>
                </c:pt>
                <c:pt idx="3907">
                  <c:v>12502.400000000001</c:v>
                </c:pt>
                <c:pt idx="3908">
                  <c:v>12505.6</c:v>
                </c:pt>
                <c:pt idx="3909">
                  <c:v>12508.800000000001</c:v>
                </c:pt>
                <c:pt idx="3910">
                  <c:v>12512</c:v>
                </c:pt>
                <c:pt idx="3911">
                  <c:v>12515.2</c:v>
                </c:pt>
                <c:pt idx="3912">
                  <c:v>12518.400000000001</c:v>
                </c:pt>
                <c:pt idx="3913">
                  <c:v>12521.6</c:v>
                </c:pt>
                <c:pt idx="3914">
                  <c:v>12524.800000000001</c:v>
                </c:pt>
                <c:pt idx="3915">
                  <c:v>12528</c:v>
                </c:pt>
                <c:pt idx="3916">
                  <c:v>12531.2</c:v>
                </c:pt>
                <c:pt idx="3917">
                  <c:v>12534.400000000001</c:v>
                </c:pt>
                <c:pt idx="3918">
                  <c:v>12537.6</c:v>
                </c:pt>
                <c:pt idx="3919">
                  <c:v>12540.800000000001</c:v>
                </c:pt>
                <c:pt idx="3920">
                  <c:v>12544</c:v>
                </c:pt>
                <c:pt idx="3921">
                  <c:v>12547.2</c:v>
                </c:pt>
                <c:pt idx="3922">
                  <c:v>12550.400000000001</c:v>
                </c:pt>
                <c:pt idx="3923">
                  <c:v>12553.6</c:v>
                </c:pt>
                <c:pt idx="3924">
                  <c:v>12556.800000000001</c:v>
                </c:pt>
                <c:pt idx="3925">
                  <c:v>12560</c:v>
                </c:pt>
                <c:pt idx="3926">
                  <c:v>12563.2</c:v>
                </c:pt>
                <c:pt idx="3927">
                  <c:v>12566.400000000001</c:v>
                </c:pt>
                <c:pt idx="3928">
                  <c:v>12569.6</c:v>
                </c:pt>
                <c:pt idx="3929">
                  <c:v>12572.800000000001</c:v>
                </c:pt>
                <c:pt idx="3930">
                  <c:v>12576</c:v>
                </c:pt>
                <c:pt idx="3931">
                  <c:v>12579.2</c:v>
                </c:pt>
                <c:pt idx="3932">
                  <c:v>12582.400000000001</c:v>
                </c:pt>
                <c:pt idx="3933">
                  <c:v>12585.6</c:v>
                </c:pt>
                <c:pt idx="3934">
                  <c:v>12588.800000000001</c:v>
                </c:pt>
                <c:pt idx="3935">
                  <c:v>12592</c:v>
                </c:pt>
                <c:pt idx="3936">
                  <c:v>12595.2</c:v>
                </c:pt>
                <c:pt idx="3937">
                  <c:v>12598.400000000001</c:v>
                </c:pt>
                <c:pt idx="3938">
                  <c:v>12601.6</c:v>
                </c:pt>
                <c:pt idx="3939">
                  <c:v>12604.800000000001</c:v>
                </c:pt>
                <c:pt idx="3940">
                  <c:v>12608</c:v>
                </c:pt>
                <c:pt idx="3941">
                  <c:v>12611.2</c:v>
                </c:pt>
                <c:pt idx="3942">
                  <c:v>12614.400000000001</c:v>
                </c:pt>
                <c:pt idx="3943">
                  <c:v>12617.6</c:v>
                </c:pt>
                <c:pt idx="3944">
                  <c:v>12620.800000000001</c:v>
                </c:pt>
                <c:pt idx="3945">
                  <c:v>12624</c:v>
                </c:pt>
                <c:pt idx="3946">
                  <c:v>12627.2</c:v>
                </c:pt>
                <c:pt idx="3947">
                  <c:v>12630.400000000001</c:v>
                </c:pt>
                <c:pt idx="3948">
                  <c:v>12633.6</c:v>
                </c:pt>
                <c:pt idx="3949">
                  <c:v>12636.800000000001</c:v>
                </c:pt>
                <c:pt idx="3950">
                  <c:v>12640</c:v>
                </c:pt>
                <c:pt idx="3951">
                  <c:v>12643.2</c:v>
                </c:pt>
                <c:pt idx="3952">
                  <c:v>12646.400000000001</c:v>
                </c:pt>
                <c:pt idx="3953">
                  <c:v>12649.6</c:v>
                </c:pt>
                <c:pt idx="3954">
                  <c:v>12652.800000000001</c:v>
                </c:pt>
                <c:pt idx="3955">
                  <c:v>12656</c:v>
                </c:pt>
                <c:pt idx="3956">
                  <c:v>12659.2</c:v>
                </c:pt>
                <c:pt idx="3957">
                  <c:v>12662.400000000001</c:v>
                </c:pt>
                <c:pt idx="3958">
                  <c:v>12665.6</c:v>
                </c:pt>
                <c:pt idx="3959">
                  <c:v>12668.800000000001</c:v>
                </c:pt>
                <c:pt idx="3960">
                  <c:v>12672</c:v>
                </c:pt>
                <c:pt idx="3961">
                  <c:v>12675.2</c:v>
                </c:pt>
                <c:pt idx="3962">
                  <c:v>12678.400000000001</c:v>
                </c:pt>
                <c:pt idx="3963">
                  <c:v>12681.6</c:v>
                </c:pt>
                <c:pt idx="3964">
                  <c:v>12684.800000000001</c:v>
                </c:pt>
                <c:pt idx="3965">
                  <c:v>12688</c:v>
                </c:pt>
                <c:pt idx="3966">
                  <c:v>12691.2</c:v>
                </c:pt>
                <c:pt idx="3967">
                  <c:v>12694.400000000001</c:v>
                </c:pt>
                <c:pt idx="3968">
                  <c:v>12697.6</c:v>
                </c:pt>
                <c:pt idx="3969">
                  <c:v>12700.800000000001</c:v>
                </c:pt>
                <c:pt idx="3970">
                  <c:v>12704</c:v>
                </c:pt>
                <c:pt idx="3971">
                  <c:v>12707.2</c:v>
                </c:pt>
                <c:pt idx="3972">
                  <c:v>12710.400000000001</c:v>
                </c:pt>
                <c:pt idx="3973">
                  <c:v>12713.6</c:v>
                </c:pt>
                <c:pt idx="3974">
                  <c:v>12716.800000000001</c:v>
                </c:pt>
                <c:pt idx="3975">
                  <c:v>12720</c:v>
                </c:pt>
                <c:pt idx="3976">
                  <c:v>12723.2</c:v>
                </c:pt>
                <c:pt idx="3977">
                  <c:v>12726.400000000001</c:v>
                </c:pt>
                <c:pt idx="3978">
                  <c:v>12729.6</c:v>
                </c:pt>
                <c:pt idx="3979">
                  <c:v>12732.800000000001</c:v>
                </c:pt>
                <c:pt idx="3980">
                  <c:v>12736</c:v>
                </c:pt>
                <c:pt idx="3981">
                  <c:v>12739.2</c:v>
                </c:pt>
                <c:pt idx="3982">
                  <c:v>12742.400000000001</c:v>
                </c:pt>
                <c:pt idx="3983">
                  <c:v>12745.6</c:v>
                </c:pt>
                <c:pt idx="3984">
                  <c:v>12748.800000000001</c:v>
                </c:pt>
                <c:pt idx="3985">
                  <c:v>12752</c:v>
                </c:pt>
                <c:pt idx="3986">
                  <c:v>12755.2</c:v>
                </c:pt>
                <c:pt idx="3987">
                  <c:v>12758.400000000001</c:v>
                </c:pt>
                <c:pt idx="3988">
                  <c:v>12761.6</c:v>
                </c:pt>
                <c:pt idx="3989">
                  <c:v>12764.800000000001</c:v>
                </c:pt>
                <c:pt idx="3990">
                  <c:v>12768</c:v>
                </c:pt>
                <c:pt idx="3991">
                  <c:v>12771.2</c:v>
                </c:pt>
                <c:pt idx="3992">
                  <c:v>12774.400000000001</c:v>
                </c:pt>
                <c:pt idx="3993">
                  <c:v>12777.6</c:v>
                </c:pt>
                <c:pt idx="3994">
                  <c:v>12780.800000000001</c:v>
                </c:pt>
                <c:pt idx="3995">
                  <c:v>12784</c:v>
                </c:pt>
                <c:pt idx="3996">
                  <c:v>12787.2</c:v>
                </c:pt>
                <c:pt idx="3997">
                  <c:v>12790.400000000001</c:v>
                </c:pt>
                <c:pt idx="3998">
                  <c:v>12793.6</c:v>
                </c:pt>
                <c:pt idx="3999">
                  <c:v>12796.800000000001</c:v>
                </c:pt>
                <c:pt idx="4000">
                  <c:v>12800</c:v>
                </c:pt>
                <c:pt idx="4001">
                  <c:v>12803.2</c:v>
                </c:pt>
                <c:pt idx="4002">
                  <c:v>12806.400000000001</c:v>
                </c:pt>
                <c:pt idx="4003">
                  <c:v>12809.6</c:v>
                </c:pt>
                <c:pt idx="4004">
                  <c:v>12812.800000000001</c:v>
                </c:pt>
                <c:pt idx="4005">
                  <c:v>12816</c:v>
                </c:pt>
                <c:pt idx="4006">
                  <c:v>12819.2</c:v>
                </c:pt>
                <c:pt idx="4007">
                  <c:v>12822.400000000001</c:v>
                </c:pt>
                <c:pt idx="4008">
                  <c:v>12825.6</c:v>
                </c:pt>
                <c:pt idx="4009">
                  <c:v>12828.800000000001</c:v>
                </c:pt>
                <c:pt idx="4010">
                  <c:v>12832</c:v>
                </c:pt>
                <c:pt idx="4011">
                  <c:v>12835.2</c:v>
                </c:pt>
                <c:pt idx="4012">
                  <c:v>12838.400000000001</c:v>
                </c:pt>
                <c:pt idx="4013">
                  <c:v>12841.6</c:v>
                </c:pt>
                <c:pt idx="4014">
                  <c:v>12844.800000000001</c:v>
                </c:pt>
                <c:pt idx="4015">
                  <c:v>12848</c:v>
                </c:pt>
                <c:pt idx="4016">
                  <c:v>12851.2</c:v>
                </c:pt>
                <c:pt idx="4017">
                  <c:v>12854.400000000001</c:v>
                </c:pt>
                <c:pt idx="4018">
                  <c:v>12857.6</c:v>
                </c:pt>
                <c:pt idx="4019">
                  <c:v>12860.800000000001</c:v>
                </c:pt>
                <c:pt idx="4020">
                  <c:v>12864</c:v>
                </c:pt>
                <c:pt idx="4021">
                  <c:v>12867.2</c:v>
                </c:pt>
                <c:pt idx="4022">
                  <c:v>12870.400000000001</c:v>
                </c:pt>
                <c:pt idx="4023">
                  <c:v>12873.6</c:v>
                </c:pt>
                <c:pt idx="4024">
                  <c:v>12876.800000000001</c:v>
                </c:pt>
                <c:pt idx="4025">
                  <c:v>12880</c:v>
                </c:pt>
                <c:pt idx="4026">
                  <c:v>12883.2</c:v>
                </c:pt>
                <c:pt idx="4027">
                  <c:v>12886.400000000001</c:v>
                </c:pt>
                <c:pt idx="4028">
                  <c:v>12889.6</c:v>
                </c:pt>
                <c:pt idx="4029">
                  <c:v>12892.800000000001</c:v>
                </c:pt>
                <c:pt idx="4030">
                  <c:v>12896</c:v>
                </c:pt>
                <c:pt idx="4031">
                  <c:v>12899.2</c:v>
                </c:pt>
                <c:pt idx="4032">
                  <c:v>12902.400000000001</c:v>
                </c:pt>
                <c:pt idx="4033">
                  <c:v>12905.6</c:v>
                </c:pt>
                <c:pt idx="4034">
                  <c:v>12908.800000000001</c:v>
                </c:pt>
                <c:pt idx="4035">
                  <c:v>12912</c:v>
                </c:pt>
                <c:pt idx="4036">
                  <c:v>12915.2</c:v>
                </c:pt>
                <c:pt idx="4037">
                  <c:v>12918.400000000001</c:v>
                </c:pt>
                <c:pt idx="4038">
                  <c:v>12921.6</c:v>
                </c:pt>
                <c:pt idx="4039">
                  <c:v>12924.800000000001</c:v>
                </c:pt>
                <c:pt idx="4040">
                  <c:v>12928</c:v>
                </c:pt>
                <c:pt idx="4041">
                  <c:v>12931.2</c:v>
                </c:pt>
                <c:pt idx="4042">
                  <c:v>12934.400000000001</c:v>
                </c:pt>
                <c:pt idx="4043">
                  <c:v>12937.6</c:v>
                </c:pt>
                <c:pt idx="4044">
                  <c:v>12940.800000000001</c:v>
                </c:pt>
                <c:pt idx="4045">
                  <c:v>12944</c:v>
                </c:pt>
                <c:pt idx="4046">
                  <c:v>12947.2</c:v>
                </c:pt>
                <c:pt idx="4047">
                  <c:v>12950.400000000001</c:v>
                </c:pt>
                <c:pt idx="4048">
                  <c:v>12953.6</c:v>
                </c:pt>
                <c:pt idx="4049">
                  <c:v>12956.800000000001</c:v>
                </c:pt>
                <c:pt idx="4050">
                  <c:v>12960</c:v>
                </c:pt>
                <c:pt idx="4051">
                  <c:v>12963.2</c:v>
                </c:pt>
                <c:pt idx="4052">
                  <c:v>12966.400000000001</c:v>
                </c:pt>
                <c:pt idx="4053">
                  <c:v>12969.6</c:v>
                </c:pt>
                <c:pt idx="4054">
                  <c:v>12972.800000000001</c:v>
                </c:pt>
                <c:pt idx="4055">
                  <c:v>12976</c:v>
                </c:pt>
                <c:pt idx="4056">
                  <c:v>12979.2</c:v>
                </c:pt>
                <c:pt idx="4057">
                  <c:v>12982.400000000001</c:v>
                </c:pt>
                <c:pt idx="4058">
                  <c:v>12985.6</c:v>
                </c:pt>
                <c:pt idx="4059">
                  <c:v>12988.800000000001</c:v>
                </c:pt>
                <c:pt idx="4060">
                  <c:v>12992</c:v>
                </c:pt>
                <c:pt idx="4061">
                  <c:v>12995.2</c:v>
                </c:pt>
                <c:pt idx="4062">
                  <c:v>12998.400000000001</c:v>
                </c:pt>
                <c:pt idx="4063">
                  <c:v>13001.6</c:v>
                </c:pt>
                <c:pt idx="4064">
                  <c:v>13004.800000000001</c:v>
                </c:pt>
                <c:pt idx="4065">
                  <c:v>13008</c:v>
                </c:pt>
                <c:pt idx="4066">
                  <c:v>13011.2</c:v>
                </c:pt>
                <c:pt idx="4067">
                  <c:v>13014.400000000001</c:v>
                </c:pt>
                <c:pt idx="4068">
                  <c:v>13017.6</c:v>
                </c:pt>
                <c:pt idx="4069">
                  <c:v>13020.800000000001</c:v>
                </c:pt>
                <c:pt idx="4070">
                  <c:v>13024</c:v>
                </c:pt>
                <c:pt idx="4071">
                  <c:v>13027.2</c:v>
                </c:pt>
                <c:pt idx="4072">
                  <c:v>13030.400000000001</c:v>
                </c:pt>
                <c:pt idx="4073">
                  <c:v>13033.6</c:v>
                </c:pt>
                <c:pt idx="4074">
                  <c:v>13036.800000000001</c:v>
                </c:pt>
                <c:pt idx="4075">
                  <c:v>13040</c:v>
                </c:pt>
                <c:pt idx="4076">
                  <c:v>13043.2</c:v>
                </c:pt>
                <c:pt idx="4077">
                  <c:v>13046.400000000001</c:v>
                </c:pt>
                <c:pt idx="4078">
                  <c:v>13049.6</c:v>
                </c:pt>
                <c:pt idx="4079">
                  <c:v>13052.800000000001</c:v>
                </c:pt>
                <c:pt idx="4080">
                  <c:v>13056</c:v>
                </c:pt>
                <c:pt idx="4081">
                  <c:v>13059.2</c:v>
                </c:pt>
                <c:pt idx="4082">
                  <c:v>13062.400000000001</c:v>
                </c:pt>
                <c:pt idx="4083">
                  <c:v>13065.6</c:v>
                </c:pt>
                <c:pt idx="4084">
                  <c:v>13068.800000000001</c:v>
                </c:pt>
                <c:pt idx="4085">
                  <c:v>13072</c:v>
                </c:pt>
                <c:pt idx="4086">
                  <c:v>13075.2</c:v>
                </c:pt>
                <c:pt idx="4087">
                  <c:v>13078.400000000001</c:v>
                </c:pt>
                <c:pt idx="4088">
                  <c:v>13081.6</c:v>
                </c:pt>
                <c:pt idx="4089">
                  <c:v>13084.800000000001</c:v>
                </c:pt>
                <c:pt idx="4090">
                  <c:v>13088</c:v>
                </c:pt>
                <c:pt idx="4091">
                  <c:v>13091.2</c:v>
                </c:pt>
                <c:pt idx="4092">
                  <c:v>13094.400000000001</c:v>
                </c:pt>
                <c:pt idx="4093">
                  <c:v>13097.6</c:v>
                </c:pt>
                <c:pt idx="4094">
                  <c:v>13100.800000000001</c:v>
                </c:pt>
                <c:pt idx="4095">
                  <c:v>13104</c:v>
                </c:pt>
              </c:numCache>
            </c:numRef>
          </c:xVal>
          <c:yVal>
            <c:numRef>
              <c:f>Feuil1!$G$7:$G$4102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200</c:v>
                </c:pt>
                <c:pt idx="30">
                  <c:v>100</c:v>
                </c:pt>
                <c:pt idx="31">
                  <c:v>0</c:v>
                </c:pt>
                <c:pt idx="32">
                  <c:v>200</c:v>
                </c:pt>
                <c:pt idx="33">
                  <c:v>300</c:v>
                </c:pt>
                <c:pt idx="34">
                  <c:v>400</c:v>
                </c:pt>
                <c:pt idx="35">
                  <c:v>300</c:v>
                </c:pt>
                <c:pt idx="36">
                  <c:v>1500</c:v>
                </c:pt>
                <c:pt idx="37">
                  <c:v>10000</c:v>
                </c:pt>
                <c:pt idx="38">
                  <c:v>13600</c:v>
                </c:pt>
                <c:pt idx="39">
                  <c:v>11700</c:v>
                </c:pt>
                <c:pt idx="40">
                  <c:v>14600</c:v>
                </c:pt>
                <c:pt idx="41">
                  <c:v>13600</c:v>
                </c:pt>
                <c:pt idx="42">
                  <c:v>14000</c:v>
                </c:pt>
                <c:pt idx="43">
                  <c:v>14900</c:v>
                </c:pt>
                <c:pt idx="44">
                  <c:v>16200</c:v>
                </c:pt>
                <c:pt idx="45">
                  <c:v>13500</c:v>
                </c:pt>
                <c:pt idx="46">
                  <c:v>15000</c:v>
                </c:pt>
                <c:pt idx="47">
                  <c:v>11300</c:v>
                </c:pt>
                <c:pt idx="48">
                  <c:v>15200</c:v>
                </c:pt>
                <c:pt idx="49">
                  <c:v>13800</c:v>
                </c:pt>
                <c:pt idx="50">
                  <c:v>12700</c:v>
                </c:pt>
                <c:pt idx="51">
                  <c:v>14900</c:v>
                </c:pt>
                <c:pt idx="52">
                  <c:v>15000</c:v>
                </c:pt>
                <c:pt idx="53">
                  <c:v>14600</c:v>
                </c:pt>
                <c:pt idx="54">
                  <c:v>12700</c:v>
                </c:pt>
                <c:pt idx="55">
                  <c:v>10900</c:v>
                </c:pt>
                <c:pt idx="56">
                  <c:v>13900</c:v>
                </c:pt>
                <c:pt idx="57">
                  <c:v>14100</c:v>
                </c:pt>
                <c:pt idx="58">
                  <c:v>13600</c:v>
                </c:pt>
                <c:pt idx="59">
                  <c:v>13800</c:v>
                </c:pt>
                <c:pt idx="60">
                  <c:v>12100</c:v>
                </c:pt>
                <c:pt idx="61">
                  <c:v>14700</c:v>
                </c:pt>
                <c:pt idx="62">
                  <c:v>13500</c:v>
                </c:pt>
                <c:pt idx="63">
                  <c:v>12500</c:v>
                </c:pt>
                <c:pt idx="64">
                  <c:v>13000</c:v>
                </c:pt>
                <c:pt idx="65">
                  <c:v>13200</c:v>
                </c:pt>
                <c:pt idx="66">
                  <c:v>12700</c:v>
                </c:pt>
                <c:pt idx="67">
                  <c:v>15800</c:v>
                </c:pt>
                <c:pt idx="68">
                  <c:v>13200</c:v>
                </c:pt>
                <c:pt idx="69">
                  <c:v>13700</c:v>
                </c:pt>
                <c:pt idx="70">
                  <c:v>13900</c:v>
                </c:pt>
                <c:pt idx="71">
                  <c:v>13300</c:v>
                </c:pt>
                <c:pt idx="72">
                  <c:v>14200</c:v>
                </c:pt>
                <c:pt idx="73">
                  <c:v>13700</c:v>
                </c:pt>
                <c:pt idx="74">
                  <c:v>13700</c:v>
                </c:pt>
                <c:pt idx="75">
                  <c:v>15800</c:v>
                </c:pt>
                <c:pt idx="76">
                  <c:v>12700</c:v>
                </c:pt>
                <c:pt idx="77">
                  <c:v>14200</c:v>
                </c:pt>
                <c:pt idx="78">
                  <c:v>14700</c:v>
                </c:pt>
                <c:pt idx="79">
                  <c:v>16000</c:v>
                </c:pt>
                <c:pt idx="80">
                  <c:v>13600</c:v>
                </c:pt>
                <c:pt idx="81">
                  <c:v>15300</c:v>
                </c:pt>
                <c:pt idx="82">
                  <c:v>14700</c:v>
                </c:pt>
                <c:pt idx="83">
                  <c:v>13400</c:v>
                </c:pt>
                <c:pt idx="84">
                  <c:v>15600</c:v>
                </c:pt>
                <c:pt idx="85">
                  <c:v>15800</c:v>
                </c:pt>
                <c:pt idx="86">
                  <c:v>15700</c:v>
                </c:pt>
                <c:pt idx="87">
                  <c:v>15900</c:v>
                </c:pt>
                <c:pt idx="88">
                  <c:v>14400</c:v>
                </c:pt>
                <c:pt idx="89">
                  <c:v>13000</c:v>
                </c:pt>
                <c:pt idx="90">
                  <c:v>15000</c:v>
                </c:pt>
                <c:pt idx="91">
                  <c:v>13600</c:v>
                </c:pt>
                <c:pt idx="92">
                  <c:v>17100</c:v>
                </c:pt>
                <c:pt idx="93">
                  <c:v>17200</c:v>
                </c:pt>
                <c:pt idx="94">
                  <c:v>15300</c:v>
                </c:pt>
                <c:pt idx="95">
                  <c:v>17000</c:v>
                </c:pt>
                <c:pt idx="96">
                  <c:v>16400</c:v>
                </c:pt>
                <c:pt idx="97">
                  <c:v>14700</c:v>
                </c:pt>
                <c:pt idx="98">
                  <c:v>15800</c:v>
                </c:pt>
                <c:pt idx="99">
                  <c:v>16300</c:v>
                </c:pt>
                <c:pt idx="100">
                  <c:v>15000</c:v>
                </c:pt>
                <c:pt idx="101">
                  <c:v>14400</c:v>
                </c:pt>
                <c:pt idx="102">
                  <c:v>16700</c:v>
                </c:pt>
                <c:pt idx="103">
                  <c:v>15400</c:v>
                </c:pt>
                <c:pt idx="104">
                  <c:v>16300</c:v>
                </c:pt>
                <c:pt idx="105">
                  <c:v>12200</c:v>
                </c:pt>
                <c:pt idx="106">
                  <c:v>15900</c:v>
                </c:pt>
                <c:pt idx="107">
                  <c:v>12700</c:v>
                </c:pt>
                <c:pt idx="108">
                  <c:v>15900</c:v>
                </c:pt>
                <c:pt idx="109">
                  <c:v>16500</c:v>
                </c:pt>
                <c:pt idx="110">
                  <c:v>16000</c:v>
                </c:pt>
                <c:pt idx="111">
                  <c:v>16500</c:v>
                </c:pt>
                <c:pt idx="112">
                  <c:v>14500</c:v>
                </c:pt>
                <c:pt idx="113">
                  <c:v>13000</c:v>
                </c:pt>
                <c:pt idx="114">
                  <c:v>16200</c:v>
                </c:pt>
                <c:pt idx="115">
                  <c:v>16000</c:v>
                </c:pt>
                <c:pt idx="116">
                  <c:v>14900</c:v>
                </c:pt>
                <c:pt idx="117">
                  <c:v>14600</c:v>
                </c:pt>
                <c:pt idx="118">
                  <c:v>16500</c:v>
                </c:pt>
                <c:pt idx="119">
                  <c:v>16700</c:v>
                </c:pt>
                <c:pt idx="120">
                  <c:v>14800</c:v>
                </c:pt>
                <c:pt idx="121">
                  <c:v>17900</c:v>
                </c:pt>
                <c:pt idx="122">
                  <c:v>15700</c:v>
                </c:pt>
                <c:pt idx="123">
                  <c:v>17200</c:v>
                </c:pt>
                <c:pt idx="124">
                  <c:v>15100</c:v>
                </c:pt>
                <c:pt idx="125">
                  <c:v>17100</c:v>
                </c:pt>
                <c:pt idx="126">
                  <c:v>16800</c:v>
                </c:pt>
                <c:pt idx="127">
                  <c:v>15700</c:v>
                </c:pt>
                <c:pt idx="128">
                  <c:v>17900</c:v>
                </c:pt>
                <c:pt idx="129">
                  <c:v>17500</c:v>
                </c:pt>
                <c:pt idx="130">
                  <c:v>15100</c:v>
                </c:pt>
                <c:pt idx="131">
                  <c:v>18100</c:v>
                </c:pt>
                <c:pt idx="132">
                  <c:v>16300</c:v>
                </c:pt>
                <c:pt idx="133">
                  <c:v>18800</c:v>
                </c:pt>
                <c:pt idx="134">
                  <c:v>17500</c:v>
                </c:pt>
                <c:pt idx="135">
                  <c:v>17100</c:v>
                </c:pt>
                <c:pt idx="136">
                  <c:v>16800</c:v>
                </c:pt>
                <c:pt idx="137">
                  <c:v>17400</c:v>
                </c:pt>
                <c:pt idx="138">
                  <c:v>16800</c:v>
                </c:pt>
                <c:pt idx="139">
                  <c:v>15900</c:v>
                </c:pt>
                <c:pt idx="140">
                  <c:v>19200</c:v>
                </c:pt>
                <c:pt idx="141">
                  <c:v>15200</c:v>
                </c:pt>
                <c:pt idx="142">
                  <c:v>17500</c:v>
                </c:pt>
                <c:pt idx="143">
                  <c:v>18900</c:v>
                </c:pt>
                <c:pt idx="144">
                  <c:v>18400</c:v>
                </c:pt>
                <c:pt idx="145">
                  <c:v>16100</c:v>
                </c:pt>
                <c:pt idx="146">
                  <c:v>17400</c:v>
                </c:pt>
                <c:pt idx="147">
                  <c:v>17800</c:v>
                </c:pt>
                <c:pt idx="148">
                  <c:v>17900</c:v>
                </c:pt>
                <c:pt idx="149">
                  <c:v>19800</c:v>
                </c:pt>
                <c:pt idx="150">
                  <c:v>17700</c:v>
                </c:pt>
                <c:pt idx="151">
                  <c:v>19200</c:v>
                </c:pt>
                <c:pt idx="152">
                  <c:v>20100</c:v>
                </c:pt>
                <c:pt idx="153">
                  <c:v>17400</c:v>
                </c:pt>
                <c:pt idx="154">
                  <c:v>14400</c:v>
                </c:pt>
                <c:pt idx="155">
                  <c:v>16600</c:v>
                </c:pt>
                <c:pt idx="156">
                  <c:v>18400</c:v>
                </c:pt>
                <c:pt idx="157">
                  <c:v>17200</c:v>
                </c:pt>
                <c:pt idx="158">
                  <c:v>17800</c:v>
                </c:pt>
                <c:pt idx="159">
                  <c:v>16700</c:v>
                </c:pt>
                <c:pt idx="160">
                  <c:v>19000</c:v>
                </c:pt>
                <c:pt idx="161">
                  <c:v>16800</c:v>
                </c:pt>
                <c:pt idx="162">
                  <c:v>17700</c:v>
                </c:pt>
                <c:pt idx="163">
                  <c:v>18500</c:v>
                </c:pt>
                <c:pt idx="164">
                  <c:v>19400</c:v>
                </c:pt>
                <c:pt idx="165">
                  <c:v>17800</c:v>
                </c:pt>
                <c:pt idx="166">
                  <c:v>19700</c:v>
                </c:pt>
                <c:pt idx="167">
                  <c:v>17100</c:v>
                </c:pt>
                <c:pt idx="168">
                  <c:v>18800</c:v>
                </c:pt>
                <c:pt idx="169">
                  <c:v>18100</c:v>
                </c:pt>
                <c:pt idx="170">
                  <c:v>18900</c:v>
                </c:pt>
                <c:pt idx="171">
                  <c:v>16100</c:v>
                </c:pt>
                <c:pt idx="172">
                  <c:v>16800</c:v>
                </c:pt>
                <c:pt idx="173">
                  <c:v>17100</c:v>
                </c:pt>
                <c:pt idx="174">
                  <c:v>18600</c:v>
                </c:pt>
                <c:pt idx="175">
                  <c:v>20500</c:v>
                </c:pt>
                <c:pt idx="176">
                  <c:v>19400</c:v>
                </c:pt>
                <c:pt idx="177">
                  <c:v>20500</c:v>
                </c:pt>
                <c:pt idx="178">
                  <c:v>18700</c:v>
                </c:pt>
                <c:pt idx="179">
                  <c:v>20600</c:v>
                </c:pt>
                <c:pt idx="180">
                  <c:v>21200</c:v>
                </c:pt>
                <c:pt idx="181">
                  <c:v>20900</c:v>
                </c:pt>
                <c:pt idx="182">
                  <c:v>20100</c:v>
                </c:pt>
                <c:pt idx="183">
                  <c:v>20600</c:v>
                </c:pt>
                <c:pt idx="184">
                  <c:v>21500</c:v>
                </c:pt>
                <c:pt idx="185">
                  <c:v>20000</c:v>
                </c:pt>
                <c:pt idx="186">
                  <c:v>23300</c:v>
                </c:pt>
                <c:pt idx="187">
                  <c:v>19800</c:v>
                </c:pt>
                <c:pt idx="188">
                  <c:v>21400</c:v>
                </c:pt>
                <c:pt idx="189">
                  <c:v>22500</c:v>
                </c:pt>
                <c:pt idx="190">
                  <c:v>19800</c:v>
                </c:pt>
                <c:pt idx="191">
                  <c:v>23600</c:v>
                </c:pt>
                <c:pt idx="192">
                  <c:v>20100</c:v>
                </c:pt>
                <c:pt idx="193">
                  <c:v>21900</c:v>
                </c:pt>
                <c:pt idx="194">
                  <c:v>19800</c:v>
                </c:pt>
                <c:pt idx="195">
                  <c:v>19300</c:v>
                </c:pt>
                <c:pt idx="196">
                  <c:v>20700</c:v>
                </c:pt>
                <c:pt idx="197">
                  <c:v>19300</c:v>
                </c:pt>
                <c:pt idx="198">
                  <c:v>19900</c:v>
                </c:pt>
                <c:pt idx="199">
                  <c:v>22900</c:v>
                </c:pt>
                <c:pt idx="200">
                  <c:v>22100</c:v>
                </c:pt>
                <c:pt idx="201">
                  <c:v>24100</c:v>
                </c:pt>
                <c:pt idx="202">
                  <c:v>24500</c:v>
                </c:pt>
                <c:pt idx="203">
                  <c:v>25400</c:v>
                </c:pt>
                <c:pt idx="204">
                  <c:v>21000</c:v>
                </c:pt>
                <c:pt idx="205">
                  <c:v>22400</c:v>
                </c:pt>
                <c:pt idx="206">
                  <c:v>21500</c:v>
                </c:pt>
                <c:pt idx="207">
                  <c:v>22700</c:v>
                </c:pt>
                <c:pt idx="208">
                  <c:v>25300</c:v>
                </c:pt>
                <c:pt idx="209">
                  <c:v>24200</c:v>
                </c:pt>
                <c:pt idx="210">
                  <c:v>22700</c:v>
                </c:pt>
                <c:pt idx="211">
                  <c:v>22700</c:v>
                </c:pt>
                <c:pt idx="212">
                  <c:v>20700</c:v>
                </c:pt>
                <c:pt idx="213">
                  <c:v>21800</c:v>
                </c:pt>
                <c:pt idx="214">
                  <c:v>23400</c:v>
                </c:pt>
                <c:pt idx="215">
                  <c:v>22200</c:v>
                </c:pt>
                <c:pt idx="216">
                  <c:v>19600</c:v>
                </c:pt>
                <c:pt idx="217">
                  <c:v>23000</c:v>
                </c:pt>
                <c:pt idx="218">
                  <c:v>22300</c:v>
                </c:pt>
                <c:pt idx="219">
                  <c:v>21000</c:v>
                </c:pt>
                <c:pt idx="220">
                  <c:v>23200</c:v>
                </c:pt>
                <c:pt idx="221">
                  <c:v>18400</c:v>
                </c:pt>
                <c:pt idx="222">
                  <c:v>22000</c:v>
                </c:pt>
                <c:pt idx="223">
                  <c:v>22500</c:v>
                </c:pt>
                <c:pt idx="224">
                  <c:v>23000</c:v>
                </c:pt>
                <c:pt idx="225">
                  <c:v>21600</c:v>
                </c:pt>
                <c:pt idx="226">
                  <c:v>22600</c:v>
                </c:pt>
                <c:pt idx="227">
                  <c:v>21800</c:v>
                </c:pt>
                <c:pt idx="228">
                  <c:v>24600</c:v>
                </c:pt>
                <c:pt idx="229">
                  <c:v>23600</c:v>
                </c:pt>
                <c:pt idx="230">
                  <c:v>24200</c:v>
                </c:pt>
                <c:pt idx="231">
                  <c:v>21100</c:v>
                </c:pt>
                <c:pt idx="232">
                  <c:v>21800</c:v>
                </c:pt>
                <c:pt idx="233">
                  <c:v>19900</c:v>
                </c:pt>
                <c:pt idx="234">
                  <c:v>18800</c:v>
                </c:pt>
                <c:pt idx="235">
                  <c:v>22000</c:v>
                </c:pt>
                <c:pt idx="236">
                  <c:v>23800</c:v>
                </c:pt>
                <c:pt idx="237">
                  <c:v>24400</c:v>
                </c:pt>
                <c:pt idx="238">
                  <c:v>19500</c:v>
                </c:pt>
                <c:pt idx="239">
                  <c:v>22900</c:v>
                </c:pt>
                <c:pt idx="240">
                  <c:v>22700</c:v>
                </c:pt>
                <c:pt idx="241">
                  <c:v>23100</c:v>
                </c:pt>
                <c:pt idx="242">
                  <c:v>22200</c:v>
                </c:pt>
                <c:pt idx="243">
                  <c:v>20900</c:v>
                </c:pt>
                <c:pt idx="244">
                  <c:v>21900</c:v>
                </c:pt>
                <c:pt idx="245">
                  <c:v>22800</c:v>
                </c:pt>
                <c:pt idx="246">
                  <c:v>21800</c:v>
                </c:pt>
                <c:pt idx="247">
                  <c:v>24700</c:v>
                </c:pt>
                <c:pt idx="248">
                  <c:v>21500</c:v>
                </c:pt>
                <c:pt idx="249">
                  <c:v>23100</c:v>
                </c:pt>
                <c:pt idx="250">
                  <c:v>21300</c:v>
                </c:pt>
                <c:pt idx="251">
                  <c:v>22600</c:v>
                </c:pt>
                <c:pt idx="252">
                  <c:v>24600</c:v>
                </c:pt>
                <c:pt idx="253">
                  <c:v>20400</c:v>
                </c:pt>
                <c:pt idx="254">
                  <c:v>25800</c:v>
                </c:pt>
                <c:pt idx="255">
                  <c:v>21700</c:v>
                </c:pt>
                <c:pt idx="256">
                  <c:v>20000</c:v>
                </c:pt>
                <c:pt idx="257">
                  <c:v>22000</c:v>
                </c:pt>
                <c:pt idx="258">
                  <c:v>21200</c:v>
                </c:pt>
                <c:pt idx="259">
                  <c:v>24900</c:v>
                </c:pt>
                <c:pt idx="260">
                  <c:v>24000</c:v>
                </c:pt>
                <c:pt idx="261">
                  <c:v>22500</c:v>
                </c:pt>
                <c:pt idx="262">
                  <c:v>24100</c:v>
                </c:pt>
                <c:pt idx="263">
                  <c:v>23600</c:v>
                </c:pt>
                <c:pt idx="264">
                  <c:v>23400</c:v>
                </c:pt>
                <c:pt idx="265">
                  <c:v>22400</c:v>
                </c:pt>
                <c:pt idx="266">
                  <c:v>23200</c:v>
                </c:pt>
                <c:pt idx="267">
                  <c:v>24700</c:v>
                </c:pt>
                <c:pt idx="268">
                  <c:v>22100</c:v>
                </c:pt>
                <c:pt idx="269">
                  <c:v>25300</c:v>
                </c:pt>
                <c:pt idx="270">
                  <c:v>22500</c:v>
                </c:pt>
                <c:pt idx="271">
                  <c:v>22800</c:v>
                </c:pt>
                <c:pt idx="272">
                  <c:v>24500</c:v>
                </c:pt>
                <c:pt idx="273">
                  <c:v>24100</c:v>
                </c:pt>
                <c:pt idx="274">
                  <c:v>24000</c:v>
                </c:pt>
                <c:pt idx="275">
                  <c:v>22600</c:v>
                </c:pt>
                <c:pt idx="276">
                  <c:v>24300</c:v>
                </c:pt>
                <c:pt idx="277">
                  <c:v>21700</c:v>
                </c:pt>
                <c:pt idx="278">
                  <c:v>24200</c:v>
                </c:pt>
                <c:pt idx="279">
                  <c:v>23300</c:v>
                </c:pt>
                <c:pt idx="280">
                  <c:v>22800</c:v>
                </c:pt>
                <c:pt idx="281">
                  <c:v>22100</c:v>
                </c:pt>
                <c:pt idx="282">
                  <c:v>22800</c:v>
                </c:pt>
                <c:pt idx="283">
                  <c:v>24200</c:v>
                </c:pt>
                <c:pt idx="284">
                  <c:v>22200</c:v>
                </c:pt>
                <c:pt idx="285">
                  <c:v>23800</c:v>
                </c:pt>
                <c:pt idx="286">
                  <c:v>24200</c:v>
                </c:pt>
                <c:pt idx="287">
                  <c:v>22300</c:v>
                </c:pt>
                <c:pt idx="288">
                  <c:v>27600</c:v>
                </c:pt>
                <c:pt idx="289">
                  <c:v>25200</c:v>
                </c:pt>
                <c:pt idx="290">
                  <c:v>22100</c:v>
                </c:pt>
                <c:pt idx="291">
                  <c:v>23200</c:v>
                </c:pt>
                <c:pt idx="292">
                  <c:v>22500</c:v>
                </c:pt>
                <c:pt idx="293">
                  <c:v>25500</c:v>
                </c:pt>
                <c:pt idx="294">
                  <c:v>25900</c:v>
                </c:pt>
                <c:pt idx="295">
                  <c:v>24200</c:v>
                </c:pt>
                <c:pt idx="296">
                  <c:v>24500</c:v>
                </c:pt>
                <c:pt idx="297">
                  <c:v>23400</c:v>
                </c:pt>
                <c:pt idx="298">
                  <c:v>23200</c:v>
                </c:pt>
                <c:pt idx="299">
                  <c:v>24800</c:v>
                </c:pt>
                <c:pt idx="300">
                  <c:v>23400</c:v>
                </c:pt>
                <c:pt idx="301">
                  <c:v>21500</c:v>
                </c:pt>
                <c:pt idx="302">
                  <c:v>23700</c:v>
                </c:pt>
                <c:pt idx="303">
                  <c:v>25200</c:v>
                </c:pt>
                <c:pt idx="304">
                  <c:v>23200</c:v>
                </c:pt>
                <c:pt idx="305">
                  <c:v>27400</c:v>
                </c:pt>
                <c:pt idx="306">
                  <c:v>24800</c:v>
                </c:pt>
                <c:pt idx="307">
                  <c:v>24200</c:v>
                </c:pt>
                <c:pt idx="308">
                  <c:v>27300</c:v>
                </c:pt>
                <c:pt idx="309">
                  <c:v>28400</c:v>
                </c:pt>
                <c:pt idx="310">
                  <c:v>26100</c:v>
                </c:pt>
                <c:pt idx="311">
                  <c:v>24900</c:v>
                </c:pt>
                <c:pt idx="312">
                  <c:v>27100</c:v>
                </c:pt>
                <c:pt idx="313">
                  <c:v>23600</c:v>
                </c:pt>
                <c:pt idx="314">
                  <c:v>26700</c:v>
                </c:pt>
                <c:pt idx="315">
                  <c:v>24300</c:v>
                </c:pt>
                <c:pt idx="316">
                  <c:v>26200</c:v>
                </c:pt>
                <c:pt idx="317">
                  <c:v>25700</c:v>
                </c:pt>
                <c:pt idx="318">
                  <c:v>25900</c:v>
                </c:pt>
                <c:pt idx="319">
                  <c:v>26100</c:v>
                </c:pt>
                <c:pt idx="320">
                  <c:v>24100</c:v>
                </c:pt>
                <c:pt idx="321">
                  <c:v>25200</c:v>
                </c:pt>
                <c:pt idx="322">
                  <c:v>28500</c:v>
                </c:pt>
                <c:pt idx="323">
                  <c:v>30100</c:v>
                </c:pt>
                <c:pt idx="324">
                  <c:v>24300</c:v>
                </c:pt>
                <c:pt idx="325">
                  <c:v>28500</c:v>
                </c:pt>
                <c:pt idx="326">
                  <c:v>26200</c:v>
                </c:pt>
                <c:pt idx="327">
                  <c:v>23300</c:v>
                </c:pt>
                <c:pt idx="328">
                  <c:v>26600</c:v>
                </c:pt>
                <c:pt idx="329">
                  <c:v>25000</c:v>
                </c:pt>
                <c:pt idx="330">
                  <c:v>24500</c:v>
                </c:pt>
                <c:pt idx="331">
                  <c:v>26300</c:v>
                </c:pt>
                <c:pt idx="332">
                  <c:v>26500</c:v>
                </c:pt>
                <c:pt idx="333">
                  <c:v>24500</c:v>
                </c:pt>
                <c:pt idx="334">
                  <c:v>23900</c:v>
                </c:pt>
                <c:pt idx="335">
                  <c:v>28900</c:v>
                </c:pt>
                <c:pt idx="336">
                  <c:v>25600</c:v>
                </c:pt>
                <c:pt idx="337">
                  <c:v>25900</c:v>
                </c:pt>
                <c:pt idx="338">
                  <c:v>26000</c:v>
                </c:pt>
                <c:pt idx="339">
                  <c:v>26900</c:v>
                </c:pt>
                <c:pt idx="340">
                  <c:v>23900</c:v>
                </c:pt>
                <c:pt idx="341">
                  <c:v>27400</c:v>
                </c:pt>
                <c:pt idx="342">
                  <c:v>26500</c:v>
                </c:pt>
                <c:pt idx="343">
                  <c:v>29300</c:v>
                </c:pt>
                <c:pt idx="344">
                  <c:v>25000</c:v>
                </c:pt>
                <c:pt idx="345">
                  <c:v>26700</c:v>
                </c:pt>
                <c:pt idx="346">
                  <c:v>28400</c:v>
                </c:pt>
                <c:pt idx="347">
                  <c:v>29200</c:v>
                </c:pt>
                <c:pt idx="348">
                  <c:v>23300</c:v>
                </c:pt>
                <c:pt idx="349">
                  <c:v>25800</c:v>
                </c:pt>
                <c:pt idx="350">
                  <c:v>27500</c:v>
                </c:pt>
                <c:pt idx="351">
                  <c:v>25300</c:v>
                </c:pt>
                <c:pt idx="352">
                  <c:v>23500</c:v>
                </c:pt>
                <c:pt idx="353">
                  <c:v>23900</c:v>
                </c:pt>
                <c:pt idx="354">
                  <c:v>25500</c:v>
                </c:pt>
                <c:pt idx="355">
                  <c:v>27000</c:v>
                </c:pt>
                <c:pt idx="356">
                  <c:v>24900</c:v>
                </c:pt>
                <c:pt idx="357">
                  <c:v>23400</c:v>
                </c:pt>
                <c:pt idx="358">
                  <c:v>26000</c:v>
                </c:pt>
                <c:pt idx="359">
                  <c:v>25800</c:v>
                </c:pt>
                <c:pt idx="360">
                  <c:v>24000</c:v>
                </c:pt>
                <c:pt idx="361">
                  <c:v>25000</c:v>
                </c:pt>
                <c:pt idx="362">
                  <c:v>23200</c:v>
                </c:pt>
                <c:pt idx="363">
                  <c:v>24500</c:v>
                </c:pt>
                <c:pt idx="364">
                  <c:v>25800</c:v>
                </c:pt>
                <c:pt idx="365">
                  <c:v>25500</c:v>
                </c:pt>
                <c:pt idx="366">
                  <c:v>25800</c:v>
                </c:pt>
                <c:pt idx="367">
                  <c:v>25200</c:v>
                </c:pt>
                <c:pt idx="368">
                  <c:v>25900</c:v>
                </c:pt>
                <c:pt idx="369">
                  <c:v>22500</c:v>
                </c:pt>
                <c:pt idx="370">
                  <c:v>24100</c:v>
                </c:pt>
                <c:pt idx="371">
                  <c:v>25900</c:v>
                </c:pt>
                <c:pt idx="372">
                  <c:v>25800</c:v>
                </c:pt>
                <c:pt idx="373">
                  <c:v>23700</c:v>
                </c:pt>
                <c:pt idx="374">
                  <c:v>26900</c:v>
                </c:pt>
                <c:pt idx="375">
                  <c:v>27000</c:v>
                </c:pt>
                <c:pt idx="376">
                  <c:v>29400</c:v>
                </c:pt>
                <c:pt idx="377">
                  <c:v>22200</c:v>
                </c:pt>
                <c:pt idx="378">
                  <c:v>24000</c:v>
                </c:pt>
                <c:pt idx="379">
                  <c:v>26600</c:v>
                </c:pt>
                <c:pt idx="380">
                  <c:v>25600</c:v>
                </c:pt>
                <c:pt idx="381">
                  <c:v>22700</c:v>
                </c:pt>
                <c:pt idx="382">
                  <c:v>23700</c:v>
                </c:pt>
                <c:pt idx="383">
                  <c:v>24200</c:v>
                </c:pt>
                <c:pt idx="384">
                  <c:v>24100</c:v>
                </c:pt>
                <c:pt idx="385">
                  <c:v>21900</c:v>
                </c:pt>
                <c:pt idx="386">
                  <c:v>24200</c:v>
                </c:pt>
                <c:pt idx="387">
                  <c:v>22700</c:v>
                </c:pt>
                <c:pt idx="388">
                  <c:v>22700</c:v>
                </c:pt>
                <c:pt idx="389">
                  <c:v>25500</c:v>
                </c:pt>
                <c:pt idx="390">
                  <c:v>22900</c:v>
                </c:pt>
                <c:pt idx="391">
                  <c:v>22500</c:v>
                </c:pt>
                <c:pt idx="392">
                  <c:v>25700</c:v>
                </c:pt>
                <c:pt idx="393">
                  <c:v>23200</c:v>
                </c:pt>
                <c:pt idx="394">
                  <c:v>24400</c:v>
                </c:pt>
                <c:pt idx="395">
                  <c:v>22300</c:v>
                </c:pt>
                <c:pt idx="396">
                  <c:v>22700</c:v>
                </c:pt>
                <c:pt idx="397">
                  <c:v>21300</c:v>
                </c:pt>
                <c:pt idx="398">
                  <c:v>25100</c:v>
                </c:pt>
                <c:pt idx="399">
                  <c:v>21400</c:v>
                </c:pt>
                <c:pt idx="400">
                  <c:v>22600</c:v>
                </c:pt>
                <c:pt idx="401">
                  <c:v>26000</c:v>
                </c:pt>
                <c:pt idx="402">
                  <c:v>21200</c:v>
                </c:pt>
                <c:pt idx="403">
                  <c:v>23900</c:v>
                </c:pt>
                <c:pt idx="404">
                  <c:v>24000</c:v>
                </c:pt>
                <c:pt idx="405">
                  <c:v>21200</c:v>
                </c:pt>
                <c:pt idx="406">
                  <c:v>21600</c:v>
                </c:pt>
                <c:pt idx="407">
                  <c:v>22800</c:v>
                </c:pt>
                <c:pt idx="408">
                  <c:v>24100</c:v>
                </c:pt>
                <c:pt idx="409">
                  <c:v>22800</c:v>
                </c:pt>
                <c:pt idx="410">
                  <c:v>21500</c:v>
                </c:pt>
                <c:pt idx="411">
                  <c:v>24400</c:v>
                </c:pt>
                <c:pt idx="412">
                  <c:v>23500</c:v>
                </c:pt>
                <c:pt idx="413">
                  <c:v>25300</c:v>
                </c:pt>
                <c:pt idx="414">
                  <c:v>21400</c:v>
                </c:pt>
                <c:pt idx="415">
                  <c:v>21000</c:v>
                </c:pt>
                <c:pt idx="416">
                  <c:v>21700</c:v>
                </c:pt>
                <c:pt idx="417">
                  <c:v>20900</c:v>
                </c:pt>
                <c:pt idx="418">
                  <c:v>23000</c:v>
                </c:pt>
                <c:pt idx="419">
                  <c:v>24900</c:v>
                </c:pt>
                <c:pt idx="420">
                  <c:v>24800</c:v>
                </c:pt>
                <c:pt idx="421">
                  <c:v>27200</c:v>
                </c:pt>
                <c:pt idx="422">
                  <c:v>23500</c:v>
                </c:pt>
                <c:pt idx="423">
                  <c:v>21700</c:v>
                </c:pt>
                <c:pt idx="424">
                  <c:v>22600</c:v>
                </c:pt>
                <c:pt idx="425">
                  <c:v>21000</c:v>
                </c:pt>
                <c:pt idx="426">
                  <c:v>20400</c:v>
                </c:pt>
                <c:pt idx="427">
                  <c:v>21700</c:v>
                </c:pt>
                <c:pt idx="428">
                  <c:v>22000</c:v>
                </c:pt>
                <c:pt idx="429">
                  <c:v>25400</c:v>
                </c:pt>
                <c:pt idx="430">
                  <c:v>19200</c:v>
                </c:pt>
                <c:pt idx="431">
                  <c:v>22700</c:v>
                </c:pt>
                <c:pt idx="432">
                  <c:v>21100</c:v>
                </c:pt>
                <c:pt idx="433">
                  <c:v>21600</c:v>
                </c:pt>
                <c:pt idx="434">
                  <c:v>22400</c:v>
                </c:pt>
                <c:pt idx="435">
                  <c:v>24000</c:v>
                </c:pt>
                <c:pt idx="436">
                  <c:v>20700</c:v>
                </c:pt>
                <c:pt idx="437">
                  <c:v>22700</c:v>
                </c:pt>
                <c:pt idx="438">
                  <c:v>22400</c:v>
                </c:pt>
                <c:pt idx="439">
                  <c:v>18400</c:v>
                </c:pt>
                <c:pt idx="440">
                  <c:v>21000</c:v>
                </c:pt>
                <c:pt idx="441">
                  <c:v>18900</c:v>
                </c:pt>
                <c:pt idx="442">
                  <c:v>22900</c:v>
                </c:pt>
                <c:pt idx="443">
                  <c:v>21100</c:v>
                </c:pt>
                <c:pt idx="444">
                  <c:v>19700</c:v>
                </c:pt>
                <c:pt idx="445">
                  <c:v>21800</c:v>
                </c:pt>
                <c:pt idx="446">
                  <c:v>20700</c:v>
                </c:pt>
                <c:pt idx="447">
                  <c:v>21900</c:v>
                </c:pt>
                <c:pt idx="448">
                  <c:v>20000</c:v>
                </c:pt>
                <c:pt idx="449">
                  <c:v>21200</c:v>
                </c:pt>
                <c:pt idx="450">
                  <c:v>20800</c:v>
                </c:pt>
                <c:pt idx="451">
                  <c:v>20300</c:v>
                </c:pt>
                <c:pt idx="452">
                  <c:v>20800</c:v>
                </c:pt>
                <c:pt idx="453">
                  <c:v>19100</c:v>
                </c:pt>
                <c:pt idx="454">
                  <c:v>20200</c:v>
                </c:pt>
                <c:pt idx="455">
                  <c:v>18800</c:v>
                </c:pt>
                <c:pt idx="456">
                  <c:v>17400</c:v>
                </c:pt>
                <c:pt idx="457">
                  <c:v>20700</c:v>
                </c:pt>
                <c:pt idx="458">
                  <c:v>18600</c:v>
                </c:pt>
                <c:pt idx="459">
                  <c:v>20500</c:v>
                </c:pt>
                <c:pt idx="460">
                  <c:v>19300</c:v>
                </c:pt>
                <c:pt idx="461">
                  <c:v>17600</c:v>
                </c:pt>
                <c:pt idx="462">
                  <c:v>21000</c:v>
                </c:pt>
                <c:pt idx="463">
                  <c:v>20900</c:v>
                </c:pt>
                <c:pt idx="464">
                  <c:v>21900</c:v>
                </c:pt>
                <c:pt idx="465">
                  <c:v>20300</c:v>
                </c:pt>
                <c:pt idx="466">
                  <c:v>18000</c:v>
                </c:pt>
                <c:pt idx="467">
                  <c:v>18300</c:v>
                </c:pt>
                <c:pt idx="468">
                  <c:v>19900</c:v>
                </c:pt>
                <c:pt idx="469">
                  <c:v>23000</c:v>
                </c:pt>
                <c:pt idx="470">
                  <c:v>19200</c:v>
                </c:pt>
                <c:pt idx="471">
                  <c:v>17700</c:v>
                </c:pt>
                <c:pt idx="472">
                  <c:v>20100</c:v>
                </c:pt>
                <c:pt idx="473">
                  <c:v>18300</c:v>
                </c:pt>
                <c:pt idx="474">
                  <c:v>17000</c:v>
                </c:pt>
                <c:pt idx="475">
                  <c:v>18800</c:v>
                </c:pt>
                <c:pt idx="476">
                  <c:v>16700</c:v>
                </c:pt>
                <c:pt idx="477">
                  <c:v>19500</c:v>
                </c:pt>
                <c:pt idx="478">
                  <c:v>18900</c:v>
                </c:pt>
                <c:pt idx="479">
                  <c:v>18200</c:v>
                </c:pt>
                <c:pt idx="480">
                  <c:v>18100</c:v>
                </c:pt>
                <c:pt idx="481">
                  <c:v>16200</c:v>
                </c:pt>
                <c:pt idx="482">
                  <c:v>18300</c:v>
                </c:pt>
                <c:pt idx="483">
                  <c:v>19000</c:v>
                </c:pt>
                <c:pt idx="484">
                  <c:v>20500</c:v>
                </c:pt>
                <c:pt idx="485">
                  <c:v>18500</c:v>
                </c:pt>
                <c:pt idx="486">
                  <c:v>18500</c:v>
                </c:pt>
                <c:pt idx="487">
                  <c:v>18200</c:v>
                </c:pt>
                <c:pt idx="488">
                  <c:v>17600</c:v>
                </c:pt>
                <c:pt idx="489">
                  <c:v>17900</c:v>
                </c:pt>
                <c:pt idx="490">
                  <c:v>21600</c:v>
                </c:pt>
                <c:pt idx="491">
                  <c:v>20400</c:v>
                </c:pt>
                <c:pt idx="492">
                  <c:v>17800</c:v>
                </c:pt>
                <c:pt idx="493">
                  <c:v>17800</c:v>
                </c:pt>
                <c:pt idx="494">
                  <c:v>17000</c:v>
                </c:pt>
                <c:pt idx="495">
                  <c:v>19800</c:v>
                </c:pt>
                <c:pt idx="496">
                  <c:v>16400</c:v>
                </c:pt>
                <c:pt idx="497">
                  <c:v>19600</c:v>
                </c:pt>
                <c:pt idx="498">
                  <c:v>19200</c:v>
                </c:pt>
                <c:pt idx="499">
                  <c:v>17900</c:v>
                </c:pt>
                <c:pt idx="500">
                  <c:v>16900</c:v>
                </c:pt>
                <c:pt idx="501">
                  <c:v>20000</c:v>
                </c:pt>
                <c:pt idx="502">
                  <c:v>18600</c:v>
                </c:pt>
                <c:pt idx="503">
                  <c:v>17600</c:v>
                </c:pt>
                <c:pt idx="504">
                  <c:v>19400</c:v>
                </c:pt>
                <c:pt idx="505">
                  <c:v>20600</c:v>
                </c:pt>
                <c:pt idx="506">
                  <c:v>17000</c:v>
                </c:pt>
                <c:pt idx="507">
                  <c:v>15600</c:v>
                </c:pt>
                <c:pt idx="508">
                  <c:v>17900</c:v>
                </c:pt>
                <c:pt idx="509">
                  <c:v>16300</c:v>
                </c:pt>
                <c:pt idx="510">
                  <c:v>19400</c:v>
                </c:pt>
                <c:pt idx="511">
                  <c:v>16500</c:v>
                </c:pt>
                <c:pt idx="512">
                  <c:v>20000</c:v>
                </c:pt>
                <c:pt idx="513">
                  <c:v>16200</c:v>
                </c:pt>
                <c:pt idx="514">
                  <c:v>15200</c:v>
                </c:pt>
                <c:pt idx="515">
                  <c:v>18100</c:v>
                </c:pt>
                <c:pt idx="516">
                  <c:v>18300</c:v>
                </c:pt>
                <c:pt idx="517">
                  <c:v>16300</c:v>
                </c:pt>
                <c:pt idx="518">
                  <c:v>18400</c:v>
                </c:pt>
                <c:pt idx="519">
                  <c:v>18300</c:v>
                </c:pt>
                <c:pt idx="520">
                  <c:v>16800</c:v>
                </c:pt>
                <c:pt idx="521">
                  <c:v>14800</c:v>
                </c:pt>
                <c:pt idx="522">
                  <c:v>16800</c:v>
                </c:pt>
                <c:pt idx="523">
                  <c:v>16000</c:v>
                </c:pt>
                <c:pt idx="524">
                  <c:v>16100</c:v>
                </c:pt>
                <c:pt idx="525">
                  <c:v>15700</c:v>
                </c:pt>
                <c:pt idx="526">
                  <c:v>13700</c:v>
                </c:pt>
                <c:pt idx="527">
                  <c:v>15900</c:v>
                </c:pt>
                <c:pt idx="528">
                  <c:v>16100</c:v>
                </c:pt>
                <c:pt idx="529">
                  <c:v>18400</c:v>
                </c:pt>
                <c:pt idx="530">
                  <c:v>17100</c:v>
                </c:pt>
                <c:pt idx="531">
                  <c:v>15900</c:v>
                </c:pt>
                <c:pt idx="532">
                  <c:v>16600</c:v>
                </c:pt>
                <c:pt idx="533">
                  <c:v>18500</c:v>
                </c:pt>
                <c:pt idx="534">
                  <c:v>15400</c:v>
                </c:pt>
                <c:pt idx="535">
                  <c:v>15000</c:v>
                </c:pt>
                <c:pt idx="536">
                  <c:v>15700</c:v>
                </c:pt>
                <c:pt idx="537">
                  <c:v>16300</c:v>
                </c:pt>
                <c:pt idx="538">
                  <c:v>18200</c:v>
                </c:pt>
                <c:pt idx="539">
                  <c:v>17600</c:v>
                </c:pt>
                <c:pt idx="540">
                  <c:v>15600</c:v>
                </c:pt>
                <c:pt idx="541">
                  <c:v>15800</c:v>
                </c:pt>
                <c:pt idx="542">
                  <c:v>15900</c:v>
                </c:pt>
                <c:pt idx="543">
                  <c:v>16700</c:v>
                </c:pt>
                <c:pt idx="544">
                  <c:v>14900</c:v>
                </c:pt>
                <c:pt idx="545">
                  <c:v>15400</c:v>
                </c:pt>
                <c:pt idx="546">
                  <c:v>16000</c:v>
                </c:pt>
                <c:pt idx="547">
                  <c:v>19100</c:v>
                </c:pt>
                <c:pt idx="548">
                  <c:v>19100</c:v>
                </c:pt>
                <c:pt idx="549">
                  <c:v>16200</c:v>
                </c:pt>
                <c:pt idx="550">
                  <c:v>15400</c:v>
                </c:pt>
                <c:pt idx="551">
                  <c:v>15600</c:v>
                </c:pt>
                <c:pt idx="552">
                  <c:v>16000</c:v>
                </c:pt>
                <c:pt idx="553">
                  <c:v>15200</c:v>
                </c:pt>
                <c:pt idx="554">
                  <c:v>15500</c:v>
                </c:pt>
                <c:pt idx="555">
                  <c:v>17000</c:v>
                </c:pt>
                <c:pt idx="556">
                  <c:v>17900</c:v>
                </c:pt>
                <c:pt idx="557">
                  <c:v>16200</c:v>
                </c:pt>
                <c:pt idx="558">
                  <c:v>14100</c:v>
                </c:pt>
                <c:pt idx="559">
                  <c:v>16200</c:v>
                </c:pt>
                <c:pt idx="560">
                  <c:v>17500</c:v>
                </c:pt>
                <c:pt idx="561">
                  <c:v>15800</c:v>
                </c:pt>
                <c:pt idx="562">
                  <c:v>15000</c:v>
                </c:pt>
                <c:pt idx="563">
                  <c:v>16600</c:v>
                </c:pt>
                <c:pt idx="564">
                  <c:v>16900</c:v>
                </c:pt>
                <c:pt idx="565">
                  <c:v>15500</c:v>
                </c:pt>
                <c:pt idx="566">
                  <c:v>15700</c:v>
                </c:pt>
                <c:pt idx="567">
                  <c:v>14300</c:v>
                </c:pt>
                <c:pt idx="568">
                  <c:v>14000</c:v>
                </c:pt>
                <c:pt idx="569">
                  <c:v>16400</c:v>
                </c:pt>
                <c:pt idx="570">
                  <c:v>16200</c:v>
                </c:pt>
                <c:pt idx="571">
                  <c:v>15900</c:v>
                </c:pt>
                <c:pt idx="572">
                  <c:v>14100</c:v>
                </c:pt>
                <c:pt idx="573">
                  <c:v>16300</c:v>
                </c:pt>
                <c:pt idx="574">
                  <c:v>15700</c:v>
                </c:pt>
                <c:pt idx="575">
                  <c:v>14100</c:v>
                </c:pt>
                <c:pt idx="576">
                  <c:v>15500</c:v>
                </c:pt>
                <c:pt idx="577">
                  <c:v>17800</c:v>
                </c:pt>
                <c:pt idx="578">
                  <c:v>14400</c:v>
                </c:pt>
                <c:pt idx="579">
                  <c:v>15300</c:v>
                </c:pt>
                <c:pt idx="580">
                  <c:v>15900</c:v>
                </c:pt>
                <c:pt idx="581">
                  <c:v>14600</c:v>
                </c:pt>
                <c:pt idx="582">
                  <c:v>13400</c:v>
                </c:pt>
                <c:pt idx="583">
                  <c:v>14300</c:v>
                </c:pt>
                <c:pt idx="584">
                  <c:v>14300</c:v>
                </c:pt>
                <c:pt idx="585">
                  <c:v>12600</c:v>
                </c:pt>
                <c:pt idx="586">
                  <c:v>15800</c:v>
                </c:pt>
                <c:pt idx="587">
                  <c:v>16000</c:v>
                </c:pt>
                <c:pt idx="588">
                  <c:v>15800</c:v>
                </c:pt>
                <c:pt idx="589">
                  <c:v>16800</c:v>
                </c:pt>
                <c:pt idx="590">
                  <c:v>14400</c:v>
                </c:pt>
                <c:pt idx="591">
                  <c:v>16100</c:v>
                </c:pt>
                <c:pt idx="592">
                  <c:v>15400</c:v>
                </c:pt>
                <c:pt idx="593">
                  <c:v>13300</c:v>
                </c:pt>
                <c:pt idx="594">
                  <c:v>14600</c:v>
                </c:pt>
                <c:pt idx="595">
                  <c:v>13600</c:v>
                </c:pt>
                <c:pt idx="596">
                  <c:v>15500</c:v>
                </c:pt>
                <c:pt idx="597">
                  <c:v>17600</c:v>
                </c:pt>
                <c:pt idx="598">
                  <c:v>14200</c:v>
                </c:pt>
                <c:pt idx="599">
                  <c:v>15700</c:v>
                </c:pt>
                <c:pt idx="600">
                  <c:v>14800</c:v>
                </c:pt>
                <c:pt idx="601">
                  <c:v>14800</c:v>
                </c:pt>
                <c:pt idx="602">
                  <c:v>14900</c:v>
                </c:pt>
                <c:pt idx="603">
                  <c:v>13900</c:v>
                </c:pt>
                <c:pt idx="604">
                  <c:v>13100</c:v>
                </c:pt>
                <c:pt idx="605">
                  <c:v>14000</c:v>
                </c:pt>
                <c:pt idx="606">
                  <c:v>14400</c:v>
                </c:pt>
                <c:pt idx="607">
                  <c:v>14000</c:v>
                </c:pt>
                <c:pt idx="608">
                  <c:v>15500</c:v>
                </c:pt>
                <c:pt idx="609">
                  <c:v>15200</c:v>
                </c:pt>
                <c:pt idx="610">
                  <c:v>12200</c:v>
                </c:pt>
                <c:pt idx="611">
                  <c:v>17300</c:v>
                </c:pt>
                <c:pt idx="612">
                  <c:v>13200</c:v>
                </c:pt>
                <c:pt idx="613">
                  <c:v>11800</c:v>
                </c:pt>
                <c:pt idx="614">
                  <c:v>16000</c:v>
                </c:pt>
                <c:pt idx="615">
                  <c:v>15000</c:v>
                </c:pt>
                <c:pt idx="616">
                  <c:v>13200</c:v>
                </c:pt>
                <c:pt idx="617">
                  <c:v>15200</c:v>
                </c:pt>
                <c:pt idx="618">
                  <c:v>13600</c:v>
                </c:pt>
                <c:pt idx="619">
                  <c:v>15200</c:v>
                </c:pt>
                <c:pt idx="620">
                  <c:v>15000</c:v>
                </c:pt>
                <c:pt idx="621">
                  <c:v>14700</c:v>
                </c:pt>
                <c:pt idx="622">
                  <c:v>14100</c:v>
                </c:pt>
                <c:pt idx="623">
                  <c:v>15200</c:v>
                </c:pt>
                <c:pt idx="624">
                  <c:v>14200</c:v>
                </c:pt>
                <c:pt idx="625">
                  <c:v>14200</c:v>
                </c:pt>
                <c:pt idx="626">
                  <c:v>15200</c:v>
                </c:pt>
                <c:pt idx="627">
                  <c:v>12400</c:v>
                </c:pt>
                <c:pt idx="628">
                  <c:v>12500</c:v>
                </c:pt>
                <c:pt idx="629">
                  <c:v>13900</c:v>
                </c:pt>
                <c:pt idx="630">
                  <c:v>14700</c:v>
                </c:pt>
                <c:pt idx="631">
                  <c:v>14600</c:v>
                </c:pt>
                <c:pt idx="632">
                  <c:v>15800</c:v>
                </c:pt>
                <c:pt idx="633">
                  <c:v>14100</c:v>
                </c:pt>
                <c:pt idx="634">
                  <c:v>13700</c:v>
                </c:pt>
                <c:pt idx="635">
                  <c:v>12500</c:v>
                </c:pt>
                <c:pt idx="636">
                  <c:v>12800</c:v>
                </c:pt>
                <c:pt idx="637">
                  <c:v>12600</c:v>
                </c:pt>
                <c:pt idx="638">
                  <c:v>13200</c:v>
                </c:pt>
                <c:pt idx="639">
                  <c:v>14600</c:v>
                </c:pt>
                <c:pt idx="640">
                  <c:v>14200</c:v>
                </c:pt>
                <c:pt idx="641">
                  <c:v>14200</c:v>
                </c:pt>
                <c:pt idx="642">
                  <c:v>13700</c:v>
                </c:pt>
                <c:pt idx="643">
                  <c:v>14200</c:v>
                </c:pt>
                <c:pt idx="644">
                  <c:v>16600</c:v>
                </c:pt>
                <c:pt idx="645">
                  <c:v>15700</c:v>
                </c:pt>
                <c:pt idx="646">
                  <c:v>15400</c:v>
                </c:pt>
                <c:pt idx="647">
                  <c:v>14100</c:v>
                </c:pt>
                <c:pt idx="648">
                  <c:v>13900</c:v>
                </c:pt>
                <c:pt idx="649">
                  <c:v>13500</c:v>
                </c:pt>
                <c:pt idx="650">
                  <c:v>14100</c:v>
                </c:pt>
                <c:pt idx="651">
                  <c:v>13200</c:v>
                </c:pt>
                <c:pt idx="652">
                  <c:v>13000</c:v>
                </c:pt>
                <c:pt idx="653">
                  <c:v>12200</c:v>
                </c:pt>
                <c:pt idx="654">
                  <c:v>13000</c:v>
                </c:pt>
                <c:pt idx="655">
                  <c:v>14500</c:v>
                </c:pt>
                <c:pt idx="656">
                  <c:v>14900</c:v>
                </c:pt>
                <c:pt idx="657">
                  <c:v>14600</c:v>
                </c:pt>
                <c:pt idx="658">
                  <c:v>15100</c:v>
                </c:pt>
                <c:pt idx="659">
                  <c:v>14000</c:v>
                </c:pt>
                <c:pt idx="660">
                  <c:v>14400</c:v>
                </c:pt>
                <c:pt idx="661">
                  <c:v>13100</c:v>
                </c:pt>
                <c:pt idx="662">
                  <c:v>15700</c:v>
                </c:pt>
                <c:pt idx="663">
                  <c:v>11000</c:v>
                </c:pt>
                <c:pt idx="664">
                  <c:v>14200</c:v>
                </c:pt>
                <c:pt idx="665">
                  <c:v>13100</c:v>
                </c:pt>
                <c:pt idx="666">
                  <c:v>12300</c:v>
                </c:pt>
                <c:pt idx="667">
                  <c:v>12600</c:v>
                </c:pt>
                <c:pt idx="668">
                  <c:v>13400</c:v>
                </c:pt>
                <c:pt idx="669">
                  <c:v>13600</c:v>
                </c:pt>
                <c:pt idx="670">
                  <c:v>13600</c:v>
                </c:pt>
                <c:pt idx="671">
                  <c:v>13300</c:v>
                </c:pt>
                <c:pt idx="672">
                  <c:v>17100</c:v>
                </c:pt>
                <c:pt idx="673">
                  <c:v>12400</c:v>
                </c:pt>
                <c:pt idx="674">
                  <c:v>13900</c:v>
                </c:pt>
                <c:pt idx="675">
                  <c:v>13500</c:v>
                </c:pt>
                <c:pt idx="676">
                  <c:v>12800</c:v>
                </c:pt>
                <c:pt idx="677">
                  <c:v>14300</c:v>
                </c:pt>
                <c:pt idx="678">
                  <c:v>12500</c:v>
                </c:pt>
                <c:pt idx="679">
                  <c:v>14000</c:v>
                </c:pt>
                <c:pt idx="680">
                  <c:v>13200</c:v>
                </c:pt>
                <c:pt idx="681">
                  <c:v>12900</c:v>
                </c:pt>
                <c:pt idx="682">
                  <c:v>14700</c:v>
                </c:pt>
                <c:pt idx="683">
                  <c:v>13000</c:v>
                </c:pt>
                <c:pt idx="684">
                  <c:v>14900</c:v>
                </c:pt>
                <c:pt idx="685">
                  <c:v>15900</c:v>
                </c:pt>
                <c:pt idx="686">
                  <c:v>12500</c:v>
                </c:pt>
                <c:pt idx="687">
                  <c:v>15800</c:v>
                </c:pt>
                <c:pt idx="688">
                  <c:v>12300</c:v>
                </c:pt>
                <c:pt idx="689">
                  <c:v>14400</c:v>
                </c:pt>
                <c:pt idx="690">
                  <c:v>13500</c:v>
                </c:pt>
                <c:pt idx="691">
                  <c:v>14600</c:v>
                </c:pt>
                <c:pt idx="692">
                  <c:v>13700</c:v>
                </c:pt>
                <c:pt idx="693">
                  <c:v>13400</c:v>
                </c:pt>
                <c:pt idx="694">
                  <c:v>12300</c:v>
                </c:pt>
                <c:pt idx="695">
                  <c:v>15500</c:v>
                </c:pt>
                <c:pt idx="696">
                  <c:v>15000</c:v>
                </c:pt>
                <c:pt idx="697">
                  <c:v>12500</c:v>
                </c:pt>
                <c:pt idx="698">
                  <c:v>13700</c:v>
                </c:pt>
                <c:pt idx="699">
                  <c:v>13000</c:v>
                </c:pt>
                <c:pt idx="700">
                  <c:v>13000</c:v>
                </c:pt>
                <c:pt idx="701">
                  <c:v>13600</c:v>
                </c:pt>
                <c:pt idx="702">
                  <c:v>14900</c:v>
                </c:pt>
                <c:pt idx="703">
                  <c:v>13500</c:v>
                </c:pt>
                <c:pt idx="704">
                  <c:v>13100</c:v>
                </c:pt>
                <c:pt idx="705">
                  <c:v>13400</c:v>
                </c:pt>
                <c:pt idx="706">
                  <c:v>13500</c:v>
                </c:pt>
                <c:pt idx="707">
                  <c:v>14900</c:v>
                </c:pt>
                <c:pt idx="708">
                  <c:v>13600</c:v>
                </c:pt>
                <c:pt idx="709">
                  <c:v>11500</c:v>
                </c:pt>
                <c:pt idx="710">
                  <c:v>15300</c:v>
                </c:pt>
                <c:pt idx="711">
                  <c:v>14200</c:v>
                </c:pt>
                <c:pt idx="712">
                  <c:v>14300</c:v>
                </c:pt>
                <c:pt idx="713">
                  <c:v>12600</c:v>
                </c:pt>
                <c:pt idx="714">
                  <c:v>12400</c:v>
                </c:pt>
                <c:pt idx="715">
                  <c:v>14300</c:v>
                </c:pt>
                <c:pt idx="716">
                  <c:v>12300</c:v>
                </c:pt>
                <c:pt idx="717">
                  <c:v>12700</c:v>
                </c:pt>
                <c:pt idx="718">
                  <c:v>13800</c:v>
                </c:pt>
                <c:pt idx="719">
                  <c:v>13200</c:v>
                </c:pt>
                <c:pt idx="720">
                  <c:v>13300</c:v>
                </c:pt>
                <c:pt idx="721">
                  <c:v>13900</c:v>
                </c:pt>
                <c:pt idx="722">
                  <c:v>13700</c:v>
                </c:pt>
                <c:pt idx="723">
                  <c:v>13400</c:v>
                </c:pt>
                <c:pt idx="724">
                  <c:v>13500</c:v>
                </c:pt>
                <c:pt idx="725">
                  <c:v>14600</c:v>
                </c:pt>
                <c:pt idx="726">
                  <c:v>12200</c:v>
                </c:pt>
                <c:pt idx="727">
                  <c:v>10800</c:v>
                </c:pt>
                <c:pt idx="728">
                  <c:v>11000</c:v>
                </c:pt>
                <c:pt idx="729">
                  <c:v>12100</c:v>
                </c:pt>
                <c:pt idx="730">
                  <c:v>13200</c:v>
                </c:pt>
                <c:pt idx="731">
                  <c:v>14300</c:v>
                </c:pt>
                <c:pt idx="732">
                  <c:v>10300</c:v>
                </c:pt>
                <c:pt idx="733">
                  <c:v>13000</c:v>
                </c:pt>
                <c:pt idx="734">
                  <c:v>12400</c:v>
                </c:pt>
                <c:pt idx="735">
                  <c:v>14400</c:v>
                </c:pt>
                <c:pt idx="736">
                  <c:v>14000</c:v>
                </c:pt>
                <c:pt idx="737">
                  <c:v>14100</c:v>
                </c:pt>
                <c:pt idx="738">
                  <c:v>13100</c:v>
                </c:pt>
                <c:pt idx="739">
                  <c:v>12700</c:v>
                </c:pt>
                <c:pt idx="740">
                  <c:v>12100</c:v>
                </c:pt>
                <c:pt idx="741">
                  <c:v>13100</c:v>
                </c:pt>
                <c:pt idx="742">
                  <c:v>12500</c:v>
                </c:pt>
                <c:pt idx="743">
                  <c:v>11000</c:v>
                </c:pt>
                <c:pt idx="744">
                  <c:v>11900</c:v>
                </c:pt>
                <c:pt idx="745">
                  <c:v>12400</c:v>
                </c:pt>
                <c:pt idx="746">
                  <c:v>12000</c:v>
                </c:pt>
                <c:pt idx="747">
                  <c:v>12400</c:v>
                </c:pt>
                <c:pt idx="748">
                  <c:v>13100</c:v>
                </c:pt>
                <c:pt idx="749">
                  <c:v>13300</c:v>
                </c:pt>
                <c:pt idx="750">
                  <c:v>13000</c:v>
                </c:pt>
                <c:pt idx="751">
                  <c:v>11900</c:v>
                </c:pt>
                <c:pt idx="752">
                  <c:v>12700</c:v>
                </c:pt>
                <c:pt idx="753">
                  <c:v>12800</c:v>
                </c:pt>
                <c:pt idx="754">
                  <c:v>11400</c:v>
                </c:pt>
                <c:pt idx="755">
                  <c:v>11900</c:v>
                </c:pt>
                <c:pt idx="756">
                  <c:v>12700</c:v>
                </c:pt>
                <c:pt idx="757">
                  <c:v>11100</c:v>
                </c:pt>
                <c:pt idx="758">
                  <c:v>12200</c:v>
                </c:pt>
                <c:pt idx="759">
                  <c:v>10400</c:v>
                </c:pt>
                <c:pt idx="760">
                  <c:v>12200</c:v>
                </c:pt>
                <c:pt idx="761">
                  <c:v>11800</c:v>
                </c:pt>
                <c:pt idx="762">
                  <c:v>12300</c:v>
                </c:pt>
                <c:pt idx="763">
                  <c:v>11100</c:v>
                </c:pt>
                <c:pt idx="764">
                  <c:v>11100</c:v>
                </c:pt>
                <c:pt idx="765">
                  <c:v>11400</c:v>
                </c:pt>
                <c:pt idx="766">
                  <c:v>11900</c:v>
                </c:pt>
                <c:pt idx="767">
                  <c:v>11700</c:v>
                </c:pt>
                <c:pt idx="768">
                  <c:v>11100</c:v>
                </c:pt>
                <c:pt idx="769">
                  <c:v>13400</c:v>
                </c:pt>
                <c:pt idx="770">
                  <c:v>11400</c:v>
                </c:pt>
                <c:pt idx="771">
                  <c:v>11000</c:v>
                </c:pt>
                <c:pt idx="772">
                  <c:v>10500</c:v>
                </c:pt>
                <c:pt idx="773">
                  <c:v>11200</c:v>
                </c:pt>
                <c:pt idx="774">
                  <c:v>11200</c:v>
                </c:pt>
                <c:pt idx="775">
                  <c:v>13000</c:v>
                </c:pt>
                <c:pt idx="776">
                  <c:v>11200</c:v>
                </c:pt>
                <c:pt idx="777">
                  <c:v>11600</c:v>
                </c:pt>
                <c:pt idx="778">
                  <c:v>10400</c:v>
                </c:pt>
                <c:pt idx="779">
                  <c:v>11100</c:v>
                </c:pt>
                <c:pt idx="780">
                  <c:v>13600</c:v>
                </c:pt>
                <c:pt idx="781">
                  <c:v>10100</c:v>
                </c:pt>
                <c:pt idx="782">
                  <c:v>11000</c:v>
                </c:pt>
                <c:pt idx="783">
                  <c:v>9200</c:v>
                </c:pt>
                <c:pt idx="784">
                  <c:v>10200</c:v>
                </c:pt>
                <c:pt idx="785">
                  <c:v>10800</c:v>
                </c:pt>
                <c:pt idx="786">
                  <c:v>10000</c:v>
                </c:pt>
                <c:pt idx="787">
                  <c:v>11000</c:v>
                </c:pt>
                <c:pt idx="788">
                  <c:v>9800</c:v>
                </c:pt>
                <c:pt idx="789">
                  <c:v>10500</c:v>
                </c:pt>
                <c:pt idx="790">
                  <c:v>10200</c:v>
                </c:pt>
                <c:pt idx="791">
                  <c:v>10200</c:v>
                </c:pt>
                <c:pt idx="792">
                  <c:v>8700</c:v>
                </c:pt>
                <c:pt idx="793">
                  <c:v>8800</c:v>
                </c:pt>
                <c:pt idx="794">
                  <c:v>10000</c:v>
                </c:pt>
                <c:pt idx="795">
                  <c:v>9300</c:v>
                </c:pt>
                <c:pt idx="796">
                  <c:v>11800</c:v>
                </c:pt>
                <c:pt idx="797">
                  <c:v>8400</c:v>
                </c:pt>
                <c:pt idx="798">
                  <c:v>7900</c:v>
                </c:pt>
                <c:pt idx="799">
                  <c:v>9300</c:v>
                </c:pt>
                <c:pt idx="800">
                  <c:v>11000</c:v>
                </c:pt>
                <c:pt idx="801">
                  <c:v>8200</c:v>
                </c:pt>
                <c:pt idx="802">
                  <c:v>9600</c:v>
                </c:pt>
                <c:pt idx="803">
                  <c:v>10800</c:v>
                </c:pt>
                <c:pt idx="804">
                  <c:v>9500</c:v>
                </c:pt>
                <c:pt idx="805">
                  <c:v>8500</c:v>
                </c:pt>
                <c:pt idx="806">
                  <c:v>9900</c:v>
                </c:pt>
                <c:pt idx="807">
                  <c:v>8600</c:v>
                </c:pt>
                <c:pt idx="808">
                  <c:v>10000</c:v>
                </c:pt>
                <c:pt idx="809">
                  <c:v>7600</c:v>
                </c:pt>
                <c:pt idx="810">
                  <c:v>9900</c:v>
                </c:pt>
                <c:pt idx="811">
                  <c:v>9400</c:v>
                </c:pt>
                <c:pt idx="812">
                  <c:v>7700</c:v>
                </c:pt>
                <c:pt idx="813">
                  <c:v>9000</c:v>
                </c:pt>
                <c:pt idx="814">
                  <c:v>10000</c:v>
                </c:pt>
                <c:pt idx="815">
                  <c:v>10000</c:v>
                </c:pt>
                <c:pt idx="816">
                  <c:v>9400</c:v>
                </c:pt>
                <c:pt idx="817">
                  <c:v>8900</c:v>
                </c:pt>
                <c:pt idx="818">
                  <c:v>7000</c:v>
                </c:pt>
                <c:pt idx="819">
                  <c:v>6900</c:v>
                </c:pt>
                <c:pt idx="820">
                  <c:v>7900</c:v>
                </c:pt>
                <c:pt idx="821">
                  <c:v>7900</c:v>
                </c:pt>
                <c:pt idx="822">
                  <c:v>6700</c:v>
                </c:pt>
                <c:pt idx="823">
                  <c:v>6900</c:v>
                </c:pt>
                <c:pt idx="824">
                  <c:v>8100</c:v>
                </c:pt>
                <c:pt idx="825">
                  <c:v>7700</c:v>
                </c:pt>
                <c:pt idx="826">
                  <c:v>8900</c:v>
                </c:pt>
                <c:pt idx="827">
                  <c:v>7600</c:v>
                </c:pt>
                <c:pt idx="828">
                  <c:v>7300</c:v>
                </c:pt>
                <c:pt idx="829">
                  <c:v>4800</c:v>
                </c:pt>
                <c:pt idx="830">
                  <c:v>7700</c:v>
                </c:pt>
                <c:pt idx="831">
                  <c:v>8100</c:v>
                </c:pt>
                <c:pt idx="832">
                  <c:v>7400</c:v>
                </c:pt>
                <c:pt idx="833">
                  <c:v>5500</c:v>
                </c:pt>
                <c:pt idx="834">
                  <c:v>8200</c:v>
                </c:pt>
                <c:pt idx="835">
                  <c:v>8100</c:v>
                </c:pt>
                <c:pt idx="836">
                  <c:v>7200</c:v>
                </c:pt>
                <c:pt idx="837">
                  <c:v>8100</c:v>
                </c:pt>
                <c:pt idx="838">
                  <c:v>6500</c:v>
                </c:pt>
                <c:pt idx="839">
                  <c:v>6000</c:v>
                </c:pt>
                <c:pt idx="840">
                  <c:v>8200</c:v>
                </c:pt>
                <c:pt idx="841">
                  <c:v>6100</c:v>
                </c:pt>
                <c:pt idx="842">
                  <c:v>6500</c:v>
                </c:pt>
                <c:pt idx="843">
                  <c:v>7700</c:v>
                </c:pt>
                <c:pt idx="844">
                  <c:v>6900</c:v>
                </c:pt>
                <c:pt idx="845">
                  <c:v>7300</c:v>
                </c:pt>
                <c:pt idx="846">
                  <c:v>6900</c:v>
                </c:pt>
                <c:pt idx="847">
                  <c:v>5200</c:v>
                </c:pt>
                <c:pt idx="848">
                  <c:v>6200</c:v>
                </c:pt>
                <c:pt idx="849">
                  <c:v>5200</c:v>
                </c:pt>
                <c:pt idx="850">
                  <c:v>5700</c:v>
                </c:pt>
                <c:pt idx="851">
                  <c:v>5100</c:v>
                </c:pt>
                <c:pt idx="852">
                  <c:v>5400</c:v>
                </c:pt>
                <c:pt idx="853">
                  <c:v>6300</c:v>
                </c:pt>
                <c:pt idx="854">
                  <c:v>5700</c:v>
                </c:pt>
                <c:pt idx="855">
                  <c:v>6100</c:v>
                </c:pt>
                <c:pt idx="856">
                  <c:v>6200</c:v>
                </c:pt>
                <c:pt idx="857">
                  <c:v>6500</c:v>
                </c:pt>
                <c:pt idx="858">
                  <c:v>6400</c:v>
                </c:pt>
                <c:pt idx="859">
                  <c:v>4600</c:v>
                </c:pt>
                <c:pt idx="860">
                  <c:v>4900</c:v>
                </c:pt>
                <c:pt idx="861">
                  <c:v>5200</c:v>
                </c:pt>
                <c:pt idx="862">
                  <c:v>5500</c:v>
                </c:pt>
                <c:pt idx="863">
                  <c:v>5300</c:v>
                </c:pt>
                <c:pt idx="864">
                  <c:v>5200</c:v>
                </c:pt>
                <c:pt idx="865">
                  <c:v>4500</c:v>
                </c:pt>
                <c:pt idx="866">
                  <c:v>6800</c:v>
                </c:pt>
                <c:pt idx="867">
                  <c:v>6100</c:v>
                </c:pt>
                <c:pt idx="868">
                  <c:v>5900</c:v>
                </c:pt>
                <c:pt idx="869">
                  <c:v>5900</c:v>
                </c:pt>
                <c:pt idx="870">
                  <c:v>4600</c:v>
                </c:pt>
                <c:pt idx="871">
                  <c:v>4900</c:v>
                </c:pt>
                <c:pt idx="872">
                  <c:v>5400</c:v>
                </c:pt>
                <c:pt idx="873">
                  <c:v>4700</c:v>
                </c:pt>
                <c:pt idx="874">
                  <c:v>5000</c:v>
                </c:pt>
                <c:pt idx="875">
                  <c:v>6500</c:v>
                </c:pt>
                <c:pt idx="876">
                  <c:v>5200</c:v>
                </c:pt>
                <c:pt idx="877">
                  <c:v>6200</c:v>
                </c:pt>
                <c:pt idx="878">
                  <c:v>5100</c:v>
                </c:pt>
                <c:pt idx="879">
                  <c:v>4500</c:v>
                </c:pt>
                <c:pt idx="880">
                  <c:v>4700</c:v>
                </c:pt>
                <c:pt idx="881">
                  <c:v>7300</c:v>
                </c:pt>
                <c:pt idx="882">
                  <c:v>4600</c:v>
                </c:pt>
                <c:pt idx="883">
                  <c:v>4800</c:v>
                </c:pt>
                <c:pt idx="884">
                  <c:v>4400</c:v>
                </c:pt>
                <c:pt idx="885">
                  <c:v>5700</c:v>
                </c:pt>
                <c:pt idx="886">
                  <c:v>5900</c:v>
                </c:pt>
                <c:pt idx="887">
                  <c:v>3800</c:v>
                </c:pt>
                <c:pt idx="888">
                  <c:v>4700</c:v>
                </c:pt>
                <c:pt idx="889">
                  <c:v>5200</c:v>
                </c:pt>
                <c:pt idx="890">
                  <c:v>4600</c:v>
                </c:pt>
                <c:pt idx="891">
                  <c:v>4000</c:v>
                </c:pt>
                <c:pt idx="892">
                  <c:v>5000</c:v>
                </c:pt>
                <c:pt idx="893">
                  <c:v>4200</c:v>
                </c:pt>
                <c:pt idx="894">
                  <c:v>4400</c:v>
                </c:pt>
                <c:pt idx="895">
                  <c:v>4300</c:v>
                </c:pt>
                <c:pt idx="896">
                  <c:v>4900</c:v>
                </c:pt>
                <c:pt idx="897">
                  <c:v>5000</c:v>
                </c:pt>
                <c:pt idx="898">
                  <c:v>5300</c:v>
                </c:pt>
                <c:pt idx="899">
                  <c:v>4600</c:v>
                </c:pt>
                <c:pt idx="900">
                  <c:v>4400</c:v>
                </c:pt>
                <c:pt idx="901">
                  <c:v>5400</c:v>
                </c:pt>
                <c:pt idx="902">
                  <c:v>4200</c:v>
                </c:pt>
                <c:pt idx="903">
                  <c:v>4600</c:v>
                </c:pt>
                <c:pt idx="904">
                  <c:v>5100</c:v>
                </c:pt>
                <c:pt idx="905">
                  <c:v>5200</c:v>
                </c:pt>
                <c:pt idx="906">
                  <c:v>4000</c:v>
                </c:pt>
                <c:pt idx="907">
                  <c:v>4000</c:v>
                </c:pt>
                <c:pt idx="908">
                  <c:v>4600</c:v>
                </c:pt>
                <c:pt idx="909">
                  <c:v>4400</c:v>
                </c:pt>
                <c:pt idx="910">
                  <c:v>4300</c:v>
                </c:pt>
                <c:pt idx="911">
                  <c:v>4000</c:v>
                </c:pt>
                <c:pt idx="912">
                  <c:v>5400</c:v>
                </c:pt>
                <c:pt idx="913">
                  <c:v>3400</c:v>
                </c:pt>
                <c:pt idx="914">
                  <c:v>4000</c:v>
                </c:pt>
                <c:pt idx="915">
                  <c:v>4000</c:v>
                </c:pt>
                <c:pt idx="916">
                  <c:v>5800</c:v>
                </c:pt>
                <c:pt idx="917">
                  <c:v>5300</c:v>
                </c:pt>
                <c:pt idx="918">
                  <c:v>3800</c:v>
                </c:pt>
                <c:pt idx="919">
                  <c:v>3300</c:v>
                </c:pt>
                <c:pt idx="920">
                  <c:v>4000</c:v>
                </c:pt>
                <c:pt idx="921">
                  <c:v>4500</c:v>
                </c:pt>
                <c:pt idx="922">
                  <c:v>3000</c:v>
                </c:pt>
                <c:pt idx="923">
                  <c:v>4300</c:v>
                </c:pt>
                <c:pt idx="924">
                  <c:v>5500</c:v>
                </c:pt>
                <c:pt idx="925">
                  <c:v>4600</c:v>
                </c:pt>
                <c:pt idx="926">
                  <c:v>4900</c:v>
                </c:pt>
                <c:pt idx="927">
                  <c:v>4100</c:v>
                </c:pt>
                <c:pt idx="928">
                  <c:v>5400</c:v>
                </c:pt>
                <c:pt idx="929">
                  <c:v>4500</c:v>
                </c:pt>
                <c:pt idx="930">
                  <c:v>4400</c:v>
                </c:pt>
                <c:pt idx="931">
                  <c:v>3700</c:v>
                </c:pt>
                <c:pt idx="932">
                  <c:v>4200</c:v>
                </c:pt>
                <c:pt idx="933">
                  <c:v>5300</c:v>
                </c:pt>
                <c:pt idx="934">
                  <c:v>3700</c:v>
                </c:pt>
                <c:pt idx="935">
                  <c:v>4400</c:v>
                </c:pt>
                <c:pt idx="936">
                  <c:v>4800</c:v>
                </c:pt>
                <c:pt idx="937">
                  <c:v>4000</c:v>
                </c:pt>
                <c:pt idx="938">
                  <c:v>4200</c:v>
                </c:pt>
                <c:pt idx="939">
                  <c:v>4000</c:v>
                </c:pt>
                <c:pt idx="940">
                  <c:v>3200</c:v>
                </c:pt>
                <c:pt idx="941">
                  <c:v>5000</c:v>
                </c:pt>
                <c:pt idx="942">
                  <c:v>2600</c:v>
                </c:pt>
                <c:pt idx="943">
                  <c:v>4800</c:v>
                </c:pt>
                <c:pt idx="944">
                  <c:v>4400</c:v>
                </c:pt>
                <c:pt idx="945">
                  <c:v>4700</c:v>
                </c:pt>
                <c:pt idx="946">
                  <c:v>4400</c:v>
                </c:pt>
                <c:pt idx="947">
                  <c:v>4100</c:v>
                </c:pt>
                <c:pt idx="948">
                  <c:v>4500</c:v>
                </c:pt>
                <c:pt idx="949">
                  <c:v>4600</c:v>
                </c:pt>
                <c:pt idx="950">
                  <c:v>4300</c:v>
                </c:pt>
                <c:pt idx="951">
                  <c:v>4800</c:v>
                </c:pt>
                <c:pt idx="952">
                  <c:v>4700</c:v>
                </c:pt>
                <c:pt idx="953">
                  <c:v>4400</c:v>
                </c:pt>
                <c:pt idx="954">
                  <c:v>5500</c:v>
                </c:pt>
                <c:pt idx="955">
                  <c:v>5400</c:v>
                </c:pt>
                <c:pt idx="956">
                  <c:v>4800</c:v>
                </c:pt>
                <c:pt idx="957">
                  <c:v>5000</c:v>
                </c:pt>
                <c:pt idx="958">
                  <c:v>2800</c:v>
                </c:pt>
                <c:pt idx="959">
                  <c:v>4800</c:v>
                </c:pt>
                <c:pt idx="960">
                  <c:v>6300</c:v>
                </c:pt>
                <c:pt idx="961">
                  <c:v>4400</c:v>
                </c:pt>
                <c:pt idx="962">
                  <c:v>5500</c:v>
                </c:pt>
                <c:pt idx="963">
                  <c:v>4000</c:v>
                </c:pt>
                <c:pt idx="964">
                  <c:v>4700</c:v>
                </c:pt>
                <c:pt idx="965">
                  <c:v>4500</c:v>
                </c:pt>
                <c:pt idx="966">
                  <c:v>5500</c:v>
                </c:pt>
                <c:pt idx="967">
                  <c:v>5800</c:v>
                </c:pt>
                <c:pt idx="968">
                  <c:v>5600</c:v>
                </c:pt>
                <c:pt idx="969">
                  <c:v>4200</c:v>
                </c:pt>
                <c:pt idx="970">
                  <c:v>5900</c:v>
                </c:pt>
                <c:pt idx="971">
                  <c:v>5200</c:v>
                </c:pt>
                <c:pt idx="972">
                  <c:v>5300</c:v>
                </c:pt>
                <c:pt idx="973">
                  <c:v>5700</c:v>
                </c:pt>
                <c:pt idx="974">
                  <c:v>5900</c:v>
                </c:pt>
                <c:pt idx="975">
                  <c:v>6100</c:v>
                </c:pt>
                <c:pt idx="976">
                  <c:v>5500</c:v>
                </c:pt>
                <c:pt idx="977">
                  <c:v>5900</c:v>
                </c:pt>
                <c:pt idx="978">
                  <c:v>5400</c:v>
                </c:pt>
                <c:pt idx="979">
                  <c:v>4500</c:v>
                </c:pt>
                <c:pt idx="980">
                  <c:v>5900</c:v>
                </c:pt>
                <c:pt idx="981">
                  <c:v>5100</c:v>
                </c:pt>
                <c:pt idx="982">
                  <c:v>6600</c:v>
                </c:pt>
                <c:pt idx="983">
                  <c:v>5900</c:v>
                </c:pt>
                <c:pt idx="984">
                  <c:v>5500</c:v>
                </c:pt>
                <c:pt idx="985">
                  <c:v>5200</c:v>
                </c:pt>
                <c:pt idx="986">
                  <c:v>6300</c:v>
                </c:pt>
                <c:pt idx="987">
                  <c:v>5100</c:v>
                </c:pt>
                <c:pt idx="988">
                  <c:v>5600</c:v>
                </c:pt>
                <c:pt idx="989">
                  <c:v>5000</c:v>
                </c:pt>
                <c:pt idx="990">
                  <c:v>7700</c:v>
                </c:pt>
                <c:pt idx="991">
                  <c:v>7100</c:v>
                </c:pt>
                <c:pt idx="992">
                  <c:v>5300</c:v>
                </c:pt>
                <c:pt idx="993">
                  <c:v>6700</c:v>
                </c:pt>
                <c:pt idx="994">
                  <c:v>5900</c:v>
                </c:pt>
                <c:pt idx="995">
                  <c:v>7200</c:v>
                </c:pt>
                <c:pt idx="996">
                  <c:v>6500</c:v>
                </c:pt>
                <c:pt idx="997">
                  <c:v>7300</c:v>
                </c:pt>
                <c:pt idx="998">
                  <c:v>5600</c:v>
                </c:pt>
                <c:pt idx="999">
                  <c:v>7700</c:v>
                </c:pt>
                <c:pt idx="1000">
                  <c:v>7400</c:v>
                </c:pt>
                <c:pt idx="1001">
                  <c:v>7700</c:v>
                </c:pt>
                <c:pt idx="1002">
                  <c:v>8200</c:v>
                </c:pt>
                <c:pt idx="1003">
                  <c:v>7400</c:v>
                </c:pt>
                <c:pt idx="1004">
                  <c:v>7100</c:v>
                </c:pt>
                <c:pt idx="1005">
                  <c:v>9100</c:v>
                </c:pt>
                <c:pt idx="1006">
                  <c:v>6600</c:v>
                </c:pt>
                <c:pt idx="1007">
                  <c:v>10300</c:v>
                </c:pt>
                <c:pt idx="1008">
                  <c:v>9200</c:v>
                </c:pt>
                <c:pt idx="1009">
                  <c:v>9300</c:v>
                </c:pt>
                <c:pt idx="1010">
                  <c:v>10300</c:v>
                </c:pt>
                <c:pt idx="1011">
                  <c:v>9800</c:v>
                </c:pt>
                <c:pt idx="1012">
                  <c:v>9200</c:v>
                </c:pt>
                <c:pt idx="1013">
                  <c:v>10800</c:v>
                </c:pt>
                <c:pt idx="1014">
                  <c:v>11100</c:v>
                </c:pt>
                <c:pt idx="1015">
                  <c:v>9300</c:v>
                </c:pt>
                <c:pt idx="1016">
                  <c:v>10100</c:v>
                </c:pt>
                <c:pt idx="1017">
                  <c:v>9600</c:v>
                </c:pt>
                <c:pt idx="1018">
                  <c:v>11500</c:v>
                </c:pt>
                <c:pt idx="1019">
                  <c:v>9800</c:v>
                </c:pt>
                <c:pt idx="1020">
                  <c:v>10100</c:v>
                </c:pt>
                <c:pt idx="1021">
                  <c:v>10600</c:v>
                </c:pt>
                <c:pt idx="1022">
                  <c:v>12300</c:v>
                </c:pt>
                <c:pt idx="1023">
                  <c:v>12400</c:v>
                </c:pt>
                <c:pt idx="1024">
                  <c:v>9800</c:v>
                </c:pt>
                <c:pt idx="1025">
                  <c:v>12200</c:v>
                </c:pt>
                <c:pt idx="1026">
                  <c:v>11500</c:v>
                </c:pt>
                <c:pt idx="1027">
                  <c:v>12900</c:v>
                </c:pt>
                <c:pt idx="1028">
                  <c:v>12400</c:v>
                </c:pt>
                <c:pt idx="1029">
                  <c:v>14100</c:v>
                </c:pt>
                <c:pt idx="1030">
                  <c:v>13200</c:v>
                </c:pt>
                <c:pt idx="1031">
                  <c:v>12400</c:v>
                </c:pt>
                <c:pt idx="1032">
                  <c:v>12800</c:v>
                </c:pt>
                <c:pt idx="1033">
                  <c:v>13900</c:v>
                </c:pt>
                <c:pt idx="1034">
                  <c:v>15600</c:v>
                </c:pt>
                <c:pt idx="1035">
                  <c:v>13800</c:v>
                </c:pt>
                <c:pt idx="1036">
                  <c:v>14500</c:v>
                </c:pt>
                <c:pt idx="1037">
                  <c:v>13900</c:v>
                </c:pt>
                <c:pt idx="1038">
                  <c:v>18300</c:v>
                </c:pt>
                <c:pt idx="1039">
                  <c:v>14200</c:v>
                </c:pt>
                <c:pt idx="1040">
                  <c:v>15500</c:v>
                </c:pt>
                <c:pt idx="1041">
                  <c:v>15800</c:v>
                </c:pt>
                <c:pt idx="1042">
                  <c:v>13800</c:v>
                </c:pt>
                <c:pt idx="1043">
                  <c:v>16200</c:v>
                </c:pt>
                <c:pt idx="1044">
                  <c:v>17300</c:v>
                </c:pt>
                <c:pt idx="1045">
                  <c:v>16600</c:v>
                </c:pt>
                <c:pt idx="1046">
                  <c:v>17500</c:v>
                </c:pt>
                <c:pt idx="1047">
                  <c:v>14500</c:v>
                </c:pt>
                <c:pt idx="1048">
                  <c:v>17800</c:v>
                </c:pt>
                <c:pt idx="1049">
                  <c:v>14700</c:v>
                </c:pt>
                <c:pt idx="1050">
                  <c:v>17500</c:v>
                </c:pt>
                <c:pt idx="1051">
                  <c:v>16300</c:v>
                </c:pt>
                <c:pt idx="1052">
                  <c:v>17800</c:v>
                </c:pt>
                <c:pt idx="1053">
                  <c:v>18100</c:v>
                </c:pt>
                <c:pt idx="1054">
                  <c:v>17900</c:v>
                </c:pt>
                <c:pt idx="1055">
                  <c:v>16600</c:v>
                </c:pt>
                <c:pt idx="1056">
                  <c:v>20100</c:v>
                </c:pt>
                <c:pt idx="1057">
                  <c:v>20600</c:v>
                </c:pt>
                <c:pt idx="1058">
                  <c:v>21000</c:v>
                </c:pt>
                <c:pt idx="1059">
                  <c:v>18900</c:v>
                </c:pt>
                <c:pt idx="1060">
                  <c:v>22300</c:v>
                </c:pt>
                <c:pt idx="1061">
                  <c:v>20000</c:v>
                </c:pt>
                <c:pt idx="1062">
                  <c:v>21100</c:v>
                </c:pt>
                <c:pt idx="1063">
                  <c:v>22700</c:v>
                </c:pt>
                <c:pt idx="1064">
                  <c:v>20600</c:v>
                </c:pt>
                <c:pt idx="1065">
                  <c:v>21900</c:v>
                </c:pt>
                <c:pt idx="1066">
                  <c:v>22800</c:v>
                </c:pt>
                <c:pt idx="1067">
                  <c:v>22500</c:v>
                </c:pt>
                <c:pt idx="1068">
                  <c:v>26100</c:v>
                </c:pt>
                <c:pt idx="1069">
                  <c:v>23500</c:v>
                </c:pt>
                <c:pt idx="1070">
                  <c:v>24000</c:v>
                </c:pt>
                <c:pt idx="1071">
                  <c:v>24200</c:v>
                </c:pt>
                <c:pt idx="1072">
                  <c:v>24600</c:v>
                </c:pt>
                <c:pt idx="1073">
                  <c:v>25400</c:v>
                </c:pt>
                <c:pt idx="1074">
                  <c:v>25000</c:v>
                </c:pt>
                <c:pt idx="1075">
                  <c:v>27000</c:v>
                </c:pt>
                <c:pt idx="1076">
                  <c:v>26500</c:v>
                </c:pt>
                <c:pt idx="1077">
                  <c:v>27200</c:v>
                </c:pt>
                <c:pt idx="1078">
                  <c:v>29300</c:v>
                </c:pt>
                <c:pt idx="1079">
                  <c:v>29000</c:v>
                </c:pt>
                <c:pt idx="1080">
                  <c:v>28800</c:v>
                </c:pt>
                <c:pt idx="1081">
                  <c:v>28600</c:v>
                </c:pt>
                <c:pt idx="1082">
                  <c:v>26700</c:v>
                </c:pt>
                <c:pt idx="1083">
                  <c:v>28700</c:v>
                </c:pt>
                <c:pt idx="1084">
                  <c:v>28200</c:v>
                </c:pt>
                <c:pt idx="1085">
                  <c:v>29100</c:v>
                </c:pt>
                <c:pt idx="1086">
                  <c:v>27800</c:v>
                </c:pt>
                <c:pt idx="1087">
                  <c:v>28500</c:v>
                </c:pt>
                <c:pt idx="1088">
                  <c:v>28200</c:v>
                </c:pt>
                <c:pt idx="1089">
                  <c:v>31200</c:v>
                </c:pt>
                <c:pt idx="1090">
                  <c:v>33700</c:v>
                </c:pt>
                <c:pt idx="1091">
                  <c:v>28400</c:v>
                </c:pt>
                <c:pt idx="1092">
                  <c:v>28900</c:v>
                </c:pt>
                <c:pt idx="1093">
                  <c:v>31900</c:v>
                </c:pt>
                <c:pt idx="1094">
                  <c:v>34300</c:v>
                </c:pt>
                <c:pt idx="1095">
                  <c:v>32300</c:v>
                </c:pt>
                <c:pt idx="1096">
                  <c:v>33500</c:v>
                </c:pt>
                <c:pt idx="1097">
                  <c:v>30700</c:v>
                </c:pt>
                <c:pt idx="1098">
                  <c:v>32500</c:v>
                </c:pt>
                <c:pt idx="1099">
                  <c:v>32800</c:v>
                </c:pt>
                <c:pt idx="1100">
                  <c:v>31600</c:v>
                </c:pt>
                <c:pt idx="1101">
                  <c:v>32600</c:v>
                </c:pt>
                <c:pt idx="1102">
                  <c:v>34500</c:v>
                </c:pt>
                <c:pt idx="1103">
                  <c:v>34000</c:v>
                </c:pt>
                <c:pt idx="1104">
                  <c:v>38600</c:v>
                </c:pt>
                <c:pt idx="1105">
                  <c:v>32300</c:v>
                </c:pt>
                <c:pt idx="1106">
                  <c:v>33000</c:v>
                </c:pt>
                <c:pt idx="1107">
                  <c:v>35000</c:v>
                </c:pt>
                <c:pt idx="1108">
                  <c:v>32900</c:v>
                </c:pt>
                <c:pt idx="1109">
                  <c:v>34600</c:v>
                </c:pt>
                <c:pt idx="1110">
                  <c:v>33800</c:v>
                </c:pt>
                <c:pt idx="1111">
                  <c:v>36300</c:v>
                </c:pt>
                <c:pt idx="1112">
                  <c:v>36500</c:v>
                </c:pt>
                <c:pt idx="1113">
                  <c:v>36300</c:v>
                </c:pt>
                <c:pt idx="1114">
                  <c:v>35600</c:v>
                </c:pt>
                <c:pt idx="1115">
                  <c:v>37500</c:v>
                </c:pt>
                <c:pt idx="1116">
                  <c:v>37600</c:v>
                </c:pt>
                <c:pt idx="1117">
                  <c:v>36700</c:v>
                </c:pt>
                <c:pt idx="1118">
                  <c:v>36800</c:v>
                </c:pt>
                <c:pt idx="1119">
                  <c:v>39000</c:v>
                </c:pt>
                <c:pt idx="1120">
                  <c:v>36700</c:v>
                </c:pt>
                <c:pt idx="1121">
                  <c:v>34800</c:v>
                </c:pt>
                <c:pt idx="1122">
                  <c:v>37000</c:v>
                </c:pt>
                <c:pt idx="1123">
                  <c:v>37800</c:v>
                </c:pt>
                <c:pt idx="1124">
                  <c:v>37000</c:v>
                </c:pt>
                <c:pt idx="1125">
                  <c:v>36100</c:v>
                </c:pt>
                <c:pt idx="1126">
                  <c:v>36500</c:v>
                </c:pt>
                <c:pt idx="1127">
                  <c:v>36800</c:v>
                </c:pt>
                <c:pt idx="1128">
                  <c:v>34100</c:v>
                </c:pt>
                <c:pt idx="1129">
                  <c:v>37100</c:v>
                </c:pt>
                <c:pt idx="1130">
                  <c:v>35400</c:v>
                </c:pt>
                <c:pt idx="1131">
                  <c:v>36600</c:v>
                </c:pt>
                <c:pt idx="1132">
                  <c:v>38800</c:v>
                </c:pt>
                <c:pt idx="1133">
                  <c:v>37700</c:v>
                </c:pt>
                <c:pt idx="1134">
                  <c:v>35300</c:v>
                </c:pt>
                <c:pt idx="1135">
                  <c:v>41600</c:v>
                </c:pt>
                <c:pt idx="1136">
                  <c:v>36800</c:v>
                </c:pt>
                <c:pt idx="1137">
                  <c:v>33300</c:v>
                </c:pt>
                <c:pt idx="1138">
                  <c:v>34700</c:v>
                </c:pt>
                <c:pt idx="1139">
                  <c:v>34400</c:v>
                </c:pt>
                <c:pt idx="1140">
                  <c:v>35800</c:v>
                </c:pt>
                <c:pt idx="1141">
                  <c:v>35200</c:v>
                </c:pt>
                <c:pt idx="1142">
                  <c:v>34300</c:v>
                </c:pt>
                <c:pt idx="1143">
                  <c:v>35900</c:v>
                </c:pt>
                <c:pt idx="1144">
                  <c:v>39400</c:v>
                </c:pt>
                <c:pt idx="1145">
                  <c:v>36000</c:v>
                </c:pt>
                <c:pt idx="1146">
                  <c:v>36600</c:v>
                </c:pt>
                <c:pt idx="1147">
                  <c:v>35200</c:v>
                </c:pt>
                <c:pt idx="1148">
                  <c:v>33200</c:v>
                </c:pt>
                <c:pt idx="1149">
                  <c:v>37900</c:v>
                </c:pt>
                <c:pt idx="1150">
                  <c:v>34000</c:v>
                </c:pt>
                <c:pt idx="1151">
                  <c:v>34100</c:v>
                </c:pt>
                <c:pt idx="1152">
                  <c:v>38300</c:v>
                </c:pt>
                <c:pt idx="1153">
                  <c:v>32500</c:v>
                </c:pt>
                <c:pt idx="1154">
                  <c:v>33600</c:v>
                </c:pt>
                <c:pt idx="1155">
                  <c:v>35500</c:v>
                </c:pt>
                <c:pt idx="1156">
                  <c:v>33800</c:v>
                </c:pt>
                <c:pt idx="1157">
                  <c:v>33000</c:v>
                </c:pt>
                <c:pt idx="1158">
                  <c:v>34200</c:v>
                </c:pt>
                <c:pt idx="1159">
                  <c:v>33600</c:v>
                </c:pt>
                <c:pt idx="1160">
                  <c:v>34400</c:v>
                </c:pt>
                <c:pt idx="1161">
                  <c:v>34200</c:v>
                </c:pt>
                <c:pt idx="1162">
                  <c:v>33600</c:v>
                </c:pt>
                <c:pt idx="1163">
                  <c:v>31400</c:v>
                </c:pt>
                <c:pt idx="1164">
                  <c:v>29000</c:v>
                </c:pt>
                <c:pt idx="1165">
                  <c:v>36200</c:v>
                </c:pt>
                <c:pt idx="1166">
                  <c:v>32500</c:v>
                </c:pt>
                <c:pt idx="1167">
                  <c:v>32600</c:v>
                </c:pt>
                <c:pt idx="1168">
                  <c:v>28700</c:v>
                </c:pt>
                <c:pt idx="1169">
                  <c:v>26400</c:v>
                </c:pt>
                <c:pt idx="1170">
                  <c:v>31600</c:v>
                </c:pt>
                <c:pt idx="1171">
                  <c:v>28200</c:v>
                </c:pt>
                <c:pt idx="1172">
                  <c:v>28500</c:v>
                </c:pt>
                <c:pt idx="1173">
                  <c:v>33400</c:v>
                </c:pt>
                <c:pt idx="1174">
                  <c:v>27800</c:v>
                </c:pt>
                <c:pt idx="1175">
                  <c:v>25700</c:v>
                </c:pt>
                <c:pt idx="1176">
                  <c:v>28100</c:v>
                </c:pt>
                <c:pt idx="1177">
                  <c:v>29000</c:v>
                </c:pt>
                <c:pt idx="1178">
                  <c:v>29200</c:v>
                </c:pt>
                <c:pt idx="1179">
                  <c:v>26300</c:v>
                </c:pt>
                <c:pt idx="1180">
                  <c:v>26900</c:v>
                </c:pt>
                <c:pt idx="1181">
                  <c:v>27500</c:v>
                </c:pt>
                <c:pt idx="1182">
                  <c:v>28000</c:v>
                </c:pt>
                <c:pt idx="1183">
                  <c:v>23900</c:v>
                </c:pt>
                <c:pt idx="1184">
                  <c:v>23800</c:v>
                </c:pt>
                <c:pt idx="1185">
                  <c:v>23100</c:v>
                </c:pt>
                <c:pt idx="1186">
                  <c:v>26000</c:v>
                </c:pt>
                <c:pt idx="1187">
                  <c:v>23600</c:v>
                </c:pt>
                <c:pt idx="1188">
                  <c:v>23700</c:v>
                </c:pt>
                <c:pt idx="1189">
                  <c:v>20900</c:v>
                </c:pt>
                <c:pt idx="1190">
                  <c:v>22500</c:v>
                </c:pt>
                <c:pt idx="1191">
                  <c:v>23400</c:v>
                </c:pt>
                <c:pt idx="1192">
                  <c:v>26300</c:v>
                </c:pt>
                <c:pt idx="1193">
                  <c:v>20900</c:v>
                </c:pt>
                <c:pt idx="1194">
                  <c:v>21000</c:v>
                </c:pt>
                <c:pt idx="1195">
                  <c:v>20700</c:v>
                </c:pt>
                <c:pt idx="1196">
                  <c:v>19600</c:v>
                </c:pt>
                <c:pt idx="1197">
                  <c:v>19700</c:v>
                </c:pt>
                <c:pt idx="1198">
                  <c:v>19600</c:v>
                </c:pt>
                <c:pt idx="1199">
                  <c:v>22100</c:v>
                </c:pt>
                <c:pt idx="1200">
                  <c:v>24000</c:v>
                </c:pt>
                <c:pt idx="1201">
                  <c:v>17900</c:v>
                </c:pt>
                <c:pt idx="1202">
                  <c:v>19100</c:v>
                </c:pt>
                <c:pt idx="1203">
                  <c:v>20400</c:v>
                </c:pt>
                <c:pt idx="1204">
                  <c:v>16400</c:v>
                </c:pt>
                <c:pt idx="1205">
                  <c:v>18900</c:v>
                </c:pt>
                <c:pt idx="1206">
                  <c:v>14700</c:v>
                </c:pt>
                <c:pt idx="1207">
                  <c:v>18700</c:v>
                </c:pt>
                <c:pt idx="1208">
                  <c:v>16900</c:v>
                </c:pt>
                <c:pt idx="1209">
                  <c:v>16400</c:v>
                </c:pt>
                <c:pt idx="1210">
                  <c:v>14900</c:v>
                </c:pt>
                <c:pt idx="1211">
                  <c:v>16100</c:v>
                </c:pt>
                <c:pt idx="1212">
                  <c:v>13800</c:v>
                </c:pt>
                <c:pt idx="1213">
                  <c:v>15600</c:v>
                </c:pt>
                <c:pt idx="1214">
                  <c:v>13100</c:v>
                </c:pt>
                <c:pt idx="1215">
                  <c:v>15700</c:v>
                </c:pt>
                <c:pt idx="1216">
                  <c:v>14600</c:v>
                </c:pt>
                <c:pt idx="1217">
                  <c:v>11500</c:v>
                </c:pt>
                <c:pt idx="1218">
                  <c:v>14000</c:v>
                </c:pt>
                <c:pt idx="1219">
                  <c:v>13500</c:v>
                </c:pt>
                <c:pt idx="1220">
                  <c:v>11900</c:v>
                </c:pt>
                <c:pt idx="1221">
                  <c:v>12000</c:v>
                </c:pt>
                <c:pt idx="1222">
                  <c:v>11300</c:v>
                </c:pt>
                <c:pt idx="1223">
                  <c:v>11400</c:v>
                </c:pt>
                <c:pt idx="1224">
                  <c:v>11400</c:v>
                </c:pt>
                <c:pt idx="1225">
                  <c:v>13000</c:v>
                </c:pt>
                <c:pt idx="1226">
                  <c:v>9300</c:v>
                </c:pt>
                <c:pt idx="1227">
                  <c:v>10400</c:v>
                </c:pt>
                <c:pt idx="1228">
                  <c:v>8900</c:v>
                </c:pt>
                <c:pt idx="1229">
                  <c:v>9200</c:v>
                </c:pt>
                <c:pt idx="1230">
                  <c:v>10200</c:v>
                </c:pt>
                <c:pt idx="1231">
                  <c:v>9900</c:v>
                </c:pt>
                <c:pt idx="1232">
                  <c:v>8300</c:v>
                </c:pt>
                <c:pt idx="1233">
                  <c:v>10200</c:v>
                </c:pt>
                <c:pt idx="1234">
                  <c:v>8000</c:v>
                </c:pt>
                <c:pt idx="1235">
                  <c:v>8400</c:v>
                </c:pt>
                <c:pt idx="1236">
                  <c:v>7300</c:v>
                </c:pt>
                <c:pt idx="1237">
                  <c:v>8300</c:v>
                </c:pt>
                <c:pt idx="1238">
                  <c:v>7400</c:v>
                </c:pt>
                <c:pt idx="1239">
                  <c:v>8700</c:v>
                </c:pt>
                <c:pt idx="1240">
                  <c:v>8000</c:v>
                </c:pt>
                <c:pt idx="1241">
                  <c:v>7200</c:v>
                </c:pt>
                <c:pt idx="1242">
                  <c:v>7800</c:v>
                </c:pt>
                <c:pt idx="1243">
                  <c:v>7200</c:v>
                </c:pt>
                <c:pt idx="1244">
                  <c:v>6400</c:v>
                </c:pt>
                <c:pt idx="1245">
                  <c:v>5400</c:v>
                </c:pt>
                <c:pt idx="1246">
                  <c:v>5700</c:v>
                </c:pt>
                <c:pt idx="1247">
                  <c:v>4800</c:v>
                </c:pt>
                <c:pt idx="1248">
                  <c:v>6200</c:v>
                </c:pt>
                <c:pt idx="1249">
                  <c:v>6100</c:v>
                </c:pt>
                <c:pt idx="1250">
                  <c:v>5800</c:v>
                </c:pt>
                <c:pt idx="1251">
                  <c:v>6500</c:v>
                </c:pt>
                <c:pt idx="1252">
                  <c:v>3100</c:v>
                </c:pt>
                <c:pt idx="1253">
                  <c:v>5000</c:v>
                </c:pt>
                <c:pt idx="1254">
                  <c:v>3300</c:v>
                </c:pt>
                <c:pt idx="1255">
                  <c:v>4800</c:v>
                </c:pt>
                <c:pt idx="1256">
                  <c:v>4100</c:v>
                </c:pt>
                <c:pt idx="1257">
                  <c:v>3700</c:v>
                </c:pt>
                <c:pt idx="1258">
                  <c:v>4000</c:v>
                </c:pt>
                <c:pt idx="1259">
                  <c:v>4500</c:v>
                </c:pt>
                <c:pt idx="1260">
                  <c:v>3200</c:v>
                </c:pt>
                <c:pt idx="1261">
                  <c:v>3400</c:v>
                </c:pt>
                <c:pt idx="1262">
                  <c:v>3100</c:v>
                </c:pt>
                <c:pt idx="1263">
                  <c:v>3100</c:v>
                </c:pt>
                <c:pt idx="1264">
                  <c:v>2500</c:v>
                </c:pt>
                <c:pt idx="1265">
                  <c:v>3400</c:v>
                </c:pt>
                <c:pt idx="1266">
                  <c:v>2500</c:v>
                </c:pt>
                <c:pt idx="1267">
                  <c:v>4000</c:v>
                </c:pt>
                <c:pt idx="1268">
                  <c:v>2800</c:v>
                </c:pt>
                <c:pt idx="1269">
                  <c:v>3300</c:v>
                </c:pt>
                <c:pt idx="1270">
                  <c:v>2700</c:v>
                </c:pt>
                <c:pt idx="1271">
                  <c:v>2000</c:v>
                </c:pt>
                <c:pt idx="1272">
                  <c:v>2900</c:v>
                </c:pt>
                <c:pt idx="1273">
                  <c:v>2000</c:v>
                </c:pt>
                <c:pt idx="1274">
                  <c:v>1200</c:v>
                </c:pt>
                <c:pt idx="1275">
                  <c:v>1600</c:v>
                </c:pt>
                <c:pt idx="1276">
                  <c:v>2500</c:v>
                </c:pt>
                <c:pt idx="1277">
                  <c:v>2400</c:v>
                </c:pt>
                <c:pt idx="1278">
                  <c:v>2900</c:v>
                </c:pt>
                <c:pt idx="1279">
                  <c:v>2200</c:v>
                </c:pt>
                <c:pt idx="1280">
                  <c:v>1900</c:v>
                </c:pt>
                <c:pt idx="1281">
                  <c:v>2100</c:v>
                </c:pt>
                <c:pt idx="1282">
                  <c:v>2100</c:v>
                </c:pt>
                <c:pt idx="1283">
                  <c:v>1300</c:v>
                </c:pt>
                <c:pt idx="1284">
                  <c:v>1400</c:v>
                </c:pt>
                <c:pt idx="1285">
                  <c:v>900</c:v>
                </c:pt>
                <c:pt idx="1286">
                  <c:v>900</c:v>
                </c:pt>
                <c:pt idx="1287">
                  <c:v>2000</c:v>
                </c:pt>
                <c:pt idx="1288">
                  <c:v>1800</c:v>
                </c:pt>
                <c:pt idx="1289">
                  <c:v>1400</c:v>
                </c:pt>
                <c:pt idx="1290">
                  <c:v>600</c:v>
                </c:pt>
                <c:pt idx="1291">
                  <c:v>900</c:v>
                </c:pt>
                <c:pt idx="1292">
                  <c:v>1300</c:v>
                </c:pt>
                <c:pt idx="1293">
                  <c:v>700</c:v>
                </c:pt>
                <c:pt idx="1294">
                  <c:v>1100</c:v>
                </c:pt>
                <c:pt idx="1295">
                  <c:v>600</c:v>
                </c:pt>
                <c:pt idx="1296">
                  <c:v>600</c:v>
                </c:pt>
                <c:pt idx="1297">
                  <c:v>1400</c:v>
                </c:pt>
                <c:pt idx="1298">
                  <c:v>600</c:v>
                </c:pt>
                <c:pt idx="1299">
                  <c:v>900</c:v>
                </c:pt>
                <c:pt idx="1300">
                  <c:v>500</c:v>
                </c:pt>
                <c:pt idx="1301">
                  <c:v>600</c:v>
                </c:pt>
                <c:pt idx="1302">
                  <c:v>400</c:v>
                </c:pt>
                <c:pt idx="1303">
                  <c:v>200</c:v>
                </c:pt>
                <c:pt idx="1304">
                  <c:v>200</c:v>
                </c:pt>
                <c:pt idx="1305">
                  <c:v>700</c:v>
                </c:pt>
                <c:pt idx="1306">
                  <c:v>300</c:v>
                </c:pt>
                <c:pt idx="1307">
                  <c:v>500</c:v>
                </c:pt>
                <c:pt idx="1308">
                  <c:v>300</c:v>
                </c:pt>
                <c:pt idx="1309">
                  <c:v>800</c:v>
                </c:pt>
                <c:pt idx="1310">
                  <c:v>900</c:v>
                </c:pt>
                <c:pt idx="1311">
                  <c:v>600</c:v>
                </c:pt>
                <c:pt idx="1312">
                  <c:v>300</c:v>
                </c:pt>
                <c:pt idx="1313">
                  <c:v>400</c:v>
                </c:pt>
                <c:pt idx="1314">
                  <c:v>600</c:v>
                </c:pt>
                <c:pt idx="1315">
                  <c:v>400</c:v>
                </c:pt>
                <c:pt idx="1316">
                  <c:v>300</c:v>
                </c:pt>
                <c:pt idx="1317">
                  <c:v>200</c:v>
                </c:pt>
                <c:pt idx="1318">
                  <c:v>300</c:v>
                </c:pt>
                <c:pt idx="1319">
                  <c:v>600</c:v>
                </c:pt>
                <c:pt idx="1320">
                  <c:v>400</c:v>
                </c:pt>
                <c:pt idx="1321">
                  <c:v>200</c:v>
                </c:pt>
                <c:pt idx="1322">
                  <c:v>300</c:v>
                </c:pt>
                <c:pt idx="1323">
                  <c:v>300</c:v>
                </c:pt>
                <c:pt idx="1324">
                  <c:v>400</c:v>
                </c:pt>
                <c:pt idx="1325">
                  <c:v>200</c:v>
                </c:pt>
                <c:pt idx="1326">
                  <c:v>100</c:v>
                </c:pt>
                <c:pt idx="1327">
                  <c:v>300</c:v>
                </c:pt>
                <c:pt idx="1328">
                  <c:v>200</c:v>
                </c:pt>
                <c:pt idx="1329">
                  <c:v>100</c:v>
                </c:pt>
                <c:pt idx="1330">
                  <c:v>700</c:v>
                </c:pt>
                <c:pt idx="1331">
                  <c:v>300</c:v>
                </c:pt>
                <c:pt idx="1332">
                  <c:v>100</c:v>
                </c:pt>
                <c:pt idx="1333">
                  <c:v>300</c:v>
                </c:pt>
                <c:pt idx="1334">
                  <c:v>200</c:v>
                </c:pt>
                <c:pt idx="1335">
                  <c:v>300</c:v>
                </c:pt>
                <c:pt idx="1336">
                  <c:v>0</c:v>
                </c:pt>
                <c:pt idx="1337">
                  <c:v>500</c:v>
                </c:pt>
                <c:pt idx="1338">
                  <c:v>200</c:v>
                </c:pt>
                <c:pt idx="1339">
                  <c:v>0</c:v>
                </c:pt>
                <c:pt idx="1340">
                  <c:v>100</c:v>
                </c:pt>
                <c:pt idx="1341">
                  <c:v>400</c:v>
                </c:pt>
                <c:pt idx="1342">
                  <c:v>400</c:v>
                </c:pt>
                <c:pt idx="1343">
                  <c:v>400</c:v>
                </c:pt>
                <c:pt idx="1344">
                  <c:v>200</c:v>
                </c:pt>
                <c:pt idx="1345">
                  <c:v>200</c:v>
                </c:pt>
                <c:pt idx="1346">
                  <c:v>100</c:v>
                </c:pt>
                <c:pt idx="1347">
                  <c:v>0</c:v>
                </c:pt>
                <c:pt idx="1348">
                  <c:v>300</c:v>
                </c:pt>
                <c:pt idx="1349">
                  <c:v>300</c:v>
                </c:pt>
                <c:pt idx="1350">
                  <c:v>0</c:v>
                </c:pt>
                <c:pt idx="1351">
                  <c:v>100</c:v>
                </c:pt>
                <c:pt idx="1352">
                  <c:v>500</c:v>
                </c:pt>
                <c:pt idx="1353">
                  <c:v>200</c:v>
                </c:pt>
                <c:pt idx="1354">
                  <c:v>200</c:v>
                </c:pt>
                <c:pt idx="1355">
                  <c:v>100</c:v>
                </c:pt>
                <c:pt idx="1356">
                  <c:v>300</c:v>
                </c:pt>
                <c:pt idx="1357">
                  <c:v>200</c:v>
                </c:pt>
                <c:pt idx="1358">
                  <c:v>100</c:v>
                </c:pt>
                <c:pt idx="1359">
                  <c:v>100</c:v>
                </c:pt>
                <c:pt idx="1360">
                  <c:v>200</c:v>
                </c:pt>
                <c:pt idx="1361">
                  <c:v>400</c:v>
                </c:pt>
                <c:pt idx="1362">
                  <c:v>100</c:v>
                </c:pt>
                <c:pt idx="1363">
                  <c:v>0</c:v>
                </c:pt>
                <c:pt idx="1364">
                  <c:v>100</c:v>
                </c:pt>
                <c:pt idx="1365">
                  <c:v>200</c:v>
                </c:pt>
                <c:pt idx="1366">
                  <c:v>100</c:v>
                </c:pt>
                <c:pt idx="1367">
                  <c:v>200</c:v>
                </c:pt>
                <c:pt idx="1368">
                  <c:v>200</c:v>
                </c:pt>
                <c:pt idx="1369">
                  <c:v>200</c:v>
                </c:pt>
                <c:pt idx="1370">
                  <c:v>0</c:v>
                </c:pt>
                <c:pt idx="1371">
                  <c:v>300</c:v>
                </c:pt>
                <c:pt idx="1372">
                  <c:v>100</c:v>
                </c:pt>
                <c:pt idx="1373">
                  <c:v>100</c:v>
                </c:pt>
                <c:pt idx="1374">
                  <c:v>100</c:v>
                </c:pt>
                <c:pt idx="1375">
                  <c:v>0</c:v>
                </c:pt>
                <c:pt idx="1376">
                  <c:v>100</c:v>
                </c:pt>
                <c:pt idx="1377">
                  <c:v>100</c:v>
                </c:pt>
                <c:pt idx="1378">
                  <c:v>100</c:v>
                </c:pt>
                <c:pt idx="1379">
                  <c:v>500</c:v>
                </c:pt>
                <c:pt idx="1380">
                  <c:v>200</c:v>
                </c:pt>
                <c:pt idx="1381">
                  <c:v>100</c:v>
                </c:pt>
                <c:pt idx="1382">
                  <c:v>300</c:v>
                </c:pt>
                <c:pt idx="1383">
                  <c:v>200</c:v>
                </c:pt>
                <c:pt idx="1384">
                  <c:v>100</c:v>
                </c:pt>
                <c:pt idx="1385">
                  <c:v>500</c:v>
                </c:pt>
                <c:pt idx="1386">
                  <c:v>0</c:v>
                </c:pt>
                <c:pt idx="1387">
                  <c:v>0</c:v>
                </c:pt>
                <c:pt idx="1388">
                  <c:v>300</c:v>
                </c:pt>
                <c:pt idx="1389">
                  <c:v>100</c:v>
                </c:pt>
                <c:pt idx="1390">
                  <c:v>300</c:v>
                </c:pt>
                <c:pt idx="1391">
                  <c:v>200</c:v>
                </c:pt>
                <c:pt idx="1392">
                  <c:v>100</c:v>
                </c:pt>
                <c:pt idx="1393">
                  <c:v>0</c:v>
                </c:pt>
                <c:pt idx="1394">
                  <c:v>200</c:v>
                </c:pt>
                <c:pt idx="1395">
                  <c:v>0</c:v>
                </c:pt>
                <c:pt idx="1396">
                  <c:v>200</c:v>
                </c:pt>
                <c:pt idx="1397">
                  <c:v>200</c:v>
                </c:pt>
                <c:pt idx="1398">
                  <c:v>300</c:v>
                </c:pt>
                <c:pt idx="1399">
                  <c:v>0</c:v>
                </c:pt>
                <c:pt idx="1400">
                  <c:v>100</c:v>
                </c:pt>
                <c:pt idx="1401">
                  <c:v>0</c:v>
                </c:pt>
                <c:pt idx="1402">
                  <c:v>0</c:v>
                </c:pt>
                <c:pt idx="1403">
                  <c:v>100</c:v>
                </c:pt>
                <c:pt idx="1404">
                  <c:v>0</c:v>
                </c:pt>
                <c:pt idx="1405">
                  <c:v>200</c:v>
                </c:pt>
                <c:pt idx="1406">
                  <c:v>0</c:v>
                </c:pt>
                <c:pt idx="1407">
                  <c:v>100</c:v>
                </c:pt>
                <c:pt idx="1408">
                  <c:v>600</c:v>
                </c:pt>
                <c:pt idx="1409">
                  <c:v>300</c:v>
                </c:pt>
                <c:pt idx="1410">
                  <c:v>300</c:v>
                </c:pt>
                <c:pt idx="1411">
                  <c:v>100</c:v>
                </c:pt>
                <c:pt idx="1412">
                  <c:v>0</c:v>
                </c:pt>
                <c:pt idx="1413">
                  <c:v>300</c:v>
                </c:pt>
                <c:pt idx="1414">
                  <c:v>200</c:v>
                </c:pt>
                <c:pt idx="1415">
                  <c:v>200</c:v>
                </c:pt>
                <c:pt idx="1416">
                  <c:v>100</c:v>
                </c:pt>
                <c:pt idx="1417">
                  <c:v>100</c:v>
                </c:pt>
                <c:pt idx="1418">
                  <c:v>0</c:v>
                </c:pt>
                <c:pt idx="1419">
                  <c:v>100</c:v>
                </c:pt>
                <c:pt idx="1420">
                  <c:v>300</c:v>
                </c:pt>
                <c:pt idx="1421">
                  <c:v>100</c:v>
                </c:pt>
                <c:pt idx="1422">
                  <c:v>300</c:v>
                </c:pt>
                <c:pt idx="1423">
                  <c:v>100</c:v>
                </c:pt>
                <c:pt idx="1424">
                  <c:v>500</c:v>
                </c:pt>
                <c:pt idx="1425">
                  <c:v>0</c:v>
                </c:pt>
                <c:pt idx="1426">
                  <c:v>300</c:v>
                </c:pt>
                <c:pt idx="1427">
                  <c:v>300</c:v>
                </c:pt>
                <c:pt idx="1428">
                  <c:v>0</c:v>
                </c:pt>
                <c:pt idx="1429">
                  <c:v>0</c:v>
                </c:pt>
                <c:pt idx="1430">
                  <c:v>100</c:v>
                </c:pt>
                <c:pt idx="1431">
                  <c:v>200</c:v>
                </c:pt>
                <c:pt idx="1432">
                  <c:v>100</c:v>
                </c:pt>
                <c:pt idx="1433">
                  <c:v>100</c:v>
                </c:pt>
                <c:pt idx="1434">
                  <c:v>200</c:v>
                </c:pt>
                <c:pt idx="1435">
                  <c:v>100</c:v>
                </c:pt>
                <c:pt idx="1436">
                  <c:v>100</c:v>
                </c:pt>
                <c:pt idx="1437">
                  <c:v>100</c:v>
                </c:pt>
                <c:pt idx="1438">
                  <c:v>100</c:v>
                </c:pt>
                <c:pt idx="1439">
                  <c:v>100</c:v>
                </c:pt>
                <c:pt idx="1440">
                  <c:v>0</c:v>
                </c:pt>
                <c:pt idx="1441">
                  <c:v>100</c:v>
                </c:pt>
                <c:pt idx="1442">
                  <c:v>0</c:v>
                </c:pt>
                <c:pt idx="1443">
                  <c:v>100</c:v>
                </c:pt>
                <c:pt idx="1444">
                  <c:v>300</c:v>
                </c:pt>
                <c:pt idx="1445">
                  <c:v>0</c:v>
                </c:pt>
                <c:pt idx="1446">
                  <c:v>100</c:v>
                </c:pt>
                <c:pt idx="1447">
                  <c:v>100</c:v>
                </c:pt>
                <c:pt idx="1448">
                  <c:v>100</c:v>
                </c:pt>
                <c:pt idx="1449">
                  <c:v>200</c:v>
                </c:pt>
                <c:pt idx="1450">
                  <c:v>200</c:v>
                </c:pt>
                <c:pt idx="1451">
                  <c:v>100</c:v>
                </c:pt>
                <c:pt idx="1452">
                  <c:v>0</c:v>
                </c:pt>
                <c:pt idx="1453">
                  <c:v>100</c:v>
                </c:pt>
                <c:pt idx="1454">
                  <c:v>0</c:v>
                </c:pt>
                <c:pt idx="1455">
                  <c:v>100</c:v>
                </c:pt>
                <c:pt idx="1456">
                  <c:v>200</c:v>
                </c:pt>
                <c:pt idx="1457">
                  <c:v>0</c:v>
                </c:pt>
                <c:pt idx="1458">
                  <c:v>0</c:v>
                </c:pt>
                <c:pt idx="1459">
                  <c:v>100</c:v>
                </c:pt>
                <c:pt idx="1460">
                  <c:v>200</c:v>
                </c:pt>
                <c:pt idx="1461">
                  <c:v>300</c:v>
                </c:pt>
                <c:pt idx="1462">
                  <c:v>300</c:v>
                </c:pt>
                <c:pt idx="1463">
                  <c:v>300</c:v>
                </c:pt>
                <c:pt idx="1464">
                  <c:v>100</c:v>
                </c:pt>
                <c:pt idx="1465">
                  <c:v>100</c:v>
                </c:pt>
                <c:pt idx="1466">
                  <c:v>100</c:v>
                </c:pt>
                <c:pt idx="1467">
                  <c:v>100</c:v>
                </c:pt>
                <c:pt idx="1468">
                  <c:v>200</c:v>
                </c:pt>
                <c:pt idx="1469">
                  <c:v>100</c:v>
                </c:pt>
                <c:pt idx="1470">
                  <c:v>0</c:v>
                </c:pt>
                <c:pt idx="1471">
                  <c:v>300</c:v>
                </c:pt>
                <c:pt idx="1472">
                  <c:v>0</c:v>
                </c:pt>
                <c:pt idx="1473">
                  <c:v>100</c:v>
                </c:pt>
                <c:pt idx="1474">
                  <c:v>0</c:v>
                </c:pt>
                <c:pt idx="1475">
                  <c:v>100</c:v>
                </c:pt>
                <c:pt idx="1476">
                  <c:v>0</c:v>
                </c:pt>
                <c:pt idx="1477">
                  <c:v>300</c:v>
                </c:pt>
                <c:pt idx="1478">
                  <c:v>200</c:v>
                </c:pt>
                <c:pt idx="1479">
                  <c:v>300</c:v>
                </c:pt>
                <c:pt idx="1480">
                  <c:v>200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100</c:v>
                </c:pt>
                <c:pt idx="1487">
                  <c:v>100</c:v>
                </c:pt>
                <c:pt idx="1488">
                  <c:v>0</c:v>
                </c:pt>
                <c:pt idx="1489">
                  <c:v>200</c:v>
                </c:pt>
                <c:pt idx="1490">
                  <c:v>0</c:v>
                </c:pt>
                <c:pt idx="1491">
                  <c:v>0</c:v>
                </c:pt>
                <c:pt idx="1492">
                  <c:v>100</c:v>
                </c:pt>
                <c:pt idx="1493">
                  <c:v>200</c:v>
                </c:pt>
                <c:pt idx="1494">
                  <c:v>0</c:v>
                </c:pt>
                <c:pt idx="1495">
                  <c:v>100</c:v>
                </c:pt>
                <c:pt idx="1496">
                  <c:v>300</c:v>
                </c:pt>
                <c:pt idx="1497">
                  <c:v>400</c:v>
                </c:pt>
                <c:pt idx="1498">
                  <c:v>0</c:v>
                </c:pt>
                <c:pt idx="1499">
                  <c:v>300</c:v>
                </c:pt>
                <c:pt idx="1500">
                  <c:v>200</c:v>
                </c:pt>
                <c:pt idx="1501">
                  <c:v>0</c:v>
                </c:pt>
                <c:pt idx="1502">
                  <c:v>200</c:v>
                </c:pt>
                <c:pt idx="1503">
                  <c:v>100</c:v>
                </c:pt>
                <c:pt idx="1504">
                  <c:v>0</c:v>
                </c:pt>
                <c:pt idx="1505">
                  <c:v>200</c:v>
                </c:pt>
                <c:pt idx="1506">
                  <c:v>200</c:v>
                </c:pt>
                <c:pt idx="1507">
                  <c:v>0</c:v>
                </c:pt>
                <c:pt idx="1508">
                  <c:v>200</c:v>
                </c:pt>
                <c:pt idx="1509">
                  <c:v>100</c:v>
                </c:pt>
                <c:pt idx="1510">
                  <c:v>200</c:v>
                </c:pt>
                <c:pt idx="1511">
                  <c:v>100</c:v>
                </c:pt>
                <c:pt idx="1512">
                  <c:v>0</c:v>
                </c:pt>
                <c:pt idx="1513">
                  <c:v>0</c:v>
                </c:pt>
                <c:pt idx="1514">
                  <c:v>300</c:v>
                </c:pt>
                <c:pt idx="1515">
                  <c:v>200</c:v>
                </c:pt>
                <c:pt idx="1516">
                  <c:v>0</c:v>
                </c:pt>
                <c:pt idx="1517">
                  <c:v>0</c:v>
                </c:pt>
                <c:pt idx="1518">
                  <c:v>100</c:v>
                </c:pt>
                <c:pt idx="1519">
                  <c:v>100</c:v>
                </c:pt>
                <c:pt idx="1520">
                  <c:v>0</c:v>
                </c:pt>
                <c:pt idx="1521">
                  <c:v>100</c:v>
                </c:pt>
                <c:pt idx="1522">
                  <c:v>200</c:v>
                </c:pt>
                <c:pt idx="1523">
                  <c:v>100</c:v>
                </c:pt>
                <c:pt idx="1524">
                  <c:v>100</c:v>
                </c:pt>
                <c:pt idx="1525">
                  <c:v>300</c:v>
                </c:pt>
                <c:pt idx="1526">
                  <c:v>0</c:v>
                </c:pt>
                <c:pt idx="1527">
                  <c:v>100</c:v>
                </c:pt>
                <c:pt idx="1528">
                  <c:v>100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100</c:v>
                </c:pt>
                <c:pt idx="1533">
                  <c:v>400</c:v>
                </c:pt>
                <c:pt idx="1534">
                  <c:v>0</c:v>
                </c:pt>
                <c:pt idx="1535">
                  <c:v>200</c:v>
                </c:pt>
                <c:pt idx="1536">
                  <c:v>200</c:v>
                </c:pt>
                <c:pt idx="1537">
                  <c:v>100</c:v>
                </c:pt>
                <c:pt idx="1538">
                  <c:v>0</c:v>
                </c:pt>
                <c:pt idx="1539">
                  <c:v>200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200</c:v>
                </c:pt>
                <c:pt idx="1544">
                  <c:v>300</c:v>
                </c:pt>
                <c:pt idx="1545">
                  <c:v>0</c:v>
                </c:pt>
                <c:pt idx="1546">
                  <c:v>0</c:v>
                </c:pt>
                <c:pt idx="1547">
                  <c:v>100</c:v>
                </c:pt>
                <c:pt idx="1548">
                  <c:v>200</c:v>
                </c:pt>
                <c:pt idx="1549">
                  <c:v>200</c:v>
                </c:pt>
                <c:pt idx="1550">
                  <c:v>400</c:v>
                </c:pt>
                <c:pt idx="1551">
                  <c:v>0</c:v>
                </c:pt>
                <c:pt idx="1552">
                  <c:v>0</c:v>
                </c:pt>
                <c:pt idx="1553">
                  <c:v>200</c:v>
                </c:pt>
                <c:pt idx="1554">
                  <c:v>0</c:v>
                </c:pt>
                <c:pt idx="1555">
                  <c:v>100</c:v>
                </c:pt>
                <c:pt idx="1556">
                  <c:v>0</c:v>
                </c:pt>
                <c:pt idx="1557">
                  <c:v>200</c:v>
                </c:pt>
                <c:pt idx="1558">
                  <c:v>100</c:v>
                </c:pt>
                <c:pt idx="1559">
                  <c:v>0</c:v>
                </c:pt>
                <c:pt idx="1560">
                  <c:v>100</c:v>
                </c:pt>
                <c:pt idx="1561">
                  <c:v>200</c:v>
                </c:pt>
                <c:pt idx="1562">
                  <c:v>100</c:v>
                </c:pt>
                <c:pt idx="1563">
                  <c:v>100</c:v>
                </c:pt>
                <c:pt idx="1564">
                  <c:v>100</c:v>
                </c:pt>
                <c:pt idx="1565">
                  <c:v>200</c:v>
                </c:pt>
                <c:pt idx="1566">
                  <c:v>100</c:v>
                </c:pt>
                <c:pt idx="1567">
                  <c:v>200</c:v>
                </c:pt>
                <c:pt idx="1568">
                  <c:v>100</c:v>
                </c:pt>
                <c:pt idx="1569">
                  <c:v>0</c:v>
                </c:pt>
                <c:pt idx="1570">
                  <c:v>100</c:v>
                </c:pt>
                <c:pt idx="1571">
                  <c:v>200</c:v>
                </c:pt>
                <c:pt idx="1572">
                  <c:v>300</c:v>
                </c:pt>
                <c:pt idx="1573">
                  <c:v>0</c:v>
                </c:pt>
                <c:pt idx="1574">
                  <c:v>0</c:v>
                </c:pt>
                <c:pt idx="1575">
                  <c:v>100</c:v>
                </c:pt>
                <c:pt idx="1576">
                  <c:v>100</c:v>
                </c:pt>
                <c:pt idx="1577">
                  <c:v>400</c:v>
                </c:pt>
                <c:pt idx="1578">
                  <c:v>100</c:v>
                </c:pt>
                <c:pt idx="1579">
                  <c:v>200</c:v>
                </c:pt>
                <c:pt idx="1580">
                  <c:v>0</c:v>
                </c:pt>
                <c:pt idx="1581">
                  <c:v>0</c:v>
                </c:pt>
                <c:pt idx="1582">
                  <c:v>100</c:v>
                </c:pt>
                <c:pt idx="1583">
                  <c:v>200</c:v>
                </c:pt>
                <c:pt idx="1584">
                  <c:v>100</c:v>
                </c:pt>
                <c:pt idx="1585">
                  <c:v>0</c:v>
                </c:pt>
                <c:pt idx="1586">
                  <c:v>300</c:v>
                </c:pt>
                <c:pt idx="1587">
                  <c:v>0</c:v>
                </c:pt>
                <c:pt idx="1588">
                  <c:v>100</c:v>
                </c:pt>
                <c:pt idx="1589">
                  <c:v>100</c:v>
                </c:pt>
                <c:pt idx="1590">
                  <c:v>0</c:v>
                </c:pt>
                <c:pt idx="1591">
                  <c:v>100</c:v>
                </c:pt>
                <c:pt idx="1592">
                  <c:v>100</c:v>
                </c:pt>
                <c:pt idx="1593">
                  <c:v>200</c:v>
                </c:pt>
                <c:pt idx="1594">
                  <c:v>0</c:v>
                </c:pt>
                <c:pt idx="1595">
                  <c:v>100</c:v>
                </c:pt>
                <c:pt idx="1596">
                  <c:v>100</c:v>
                </c:pt>
                <c:pt idx="1597">
                  <c:v>0</c:v>
                </c:pt>
                <c:pt idx="1598">
                  <c:v>200</c:v>
                </c:pt>
                <c:pt idx="1599">
                  <c:v>100</c:v>
                </c:pt>
                <c:pt idx="1600">
                  <c:v>100</c:v>
                </c:pt>
                <c:pt idx="1601">
                  <c:v>100</c:v>
                </c:pt>
                <c:pt idx="1602">
                  <c:v>200</c:v>
                </c:pt>
                <c:pt idx="1603">
                  <c:v>100</c:v>
                </c:pt>
                <c:pt idx="1604">
                  <c:v>0</c:v>
                </c:pt>
                <c:pt idx="1605">
                  <c:v>0</c:v>
                </c:pt>
                <c:pt idx="1606">
                  <c:v>100</c:v>
                </c:pt>
                <c:pt idx="1607">
                  <c:v>0</c:v>
                </c:pt>
                <c:pt idx="1608">
                  <c:v>200</c:v>
                </c:pt>
                <c:pt idx="1609">
                  <c:v>0</c:v>
                </c:pt>
                <c:pt idx="1610">
                  <c:v>100</c:v>
                </c:pt>
                <c:pt idx="1611">
                  <c:v>100</c:v>
                </c:pt>
                <c:pt idx="1612">
                  <c:v>100</c:v>
                </c:pt>
                <c:pt idx="1613">
                  <c:v>100</c:v>
                </c:pt>
                <c:pt idx="1614">
                  <c:v>100</c:v>
                </c:pt>
                <c:pt idx="1615">
                  <c:v>0</c:v>
                </c:pt>
                <c:pt idx="1616">
                  <c:v>100</c:v>
                </c:pt>
                <c:pt idx="1617">
                  <c:v>0</c:v>
                </c:pt>
                <c:pt idx="1618">
                  <c:v>0</c:v>
                </c:pt>
                <c:pt idx="1619">
                  <c:v>100</c:v>
                </c:pt>
                <c:pt idx="1620">
                  <c:v>200</c:v>
                </c:pt>
                <c:pt idx="1621">
                  <c:v>100</c:v>
                </c:pt>
                <c:pt idx="1622">
                  <c:v>100</c:v>
                </c:pt>
                <c:pt idx="1623">
                  <c:v>100</c:v>
                </c:pt>
                <c:pt idx="1624">
                  <c:v>0</c:v>
                </c:pt>
                <c:pt idx="1625">
                  <c:v>200</c:v>
                </c:pt>
                <c:pt idx="1626">
                  <c:v>200</c:v>
                </c:pt>
                <c:pt idx="1627">
                  <c:v>200</c:v>
                </c:pt>
                <c:pt idx="1628">
                  <c:v>0</c:v>
                </c:pt>
                <c:pt idx="1629">
                  <c:v>100</c:v>
                </c:pt>
                <c:pt idx="1630">
                  <c:v>0</c:v>
                </c:pt>
                <c:pt idx="1631">
                  <c:v>0</c:v>
                </c:pt>
                <c:pt idx="1632">
                  <c:v>100</c:v>
                </c:pt>
                <c:pt idx="1633">
                  <c:v>0</c:v>
                </c:pt>
                <c:pt idx="1634">
                  <c:v>200</c:v>
                </c:pt>
                <c:pt idx="1635">
                  <c:v>300</c:v>
                </c:pt>
                <c:pt idx="1636">
                  <c:v>0</c:v>
                </c:pt>
                <c:pt idx="1637">
                  <c:v>300</c:v>
                </c:pt>
                <c:pt idx="1638">
                  <c:v>200</c:v>
                </c:pt>
                <c:pt idx="1639">
                  <c:v>0</c:v>
                </c:pt>
                <c:pt idx="1640">
                  <c:v>100</c:v>
                </c:pt>
                <c:pt idx="1641">
                  <c:v>0</c:v>
                </c:pt>
                <c:pt idx="1642">
                  <c:v>0</c:v>
                </c:pt>
                <c:pt idx="1643">
                  <c:v>200</c:v>
                </c:pt>
                <c:pt idx="1644">
                  <c:v>100</c:v>
                </c:pt>
                <c:pt idx="1645">
                  <c:v>100</c:v>
                </c:pt>
                <c:pt idx="1646">
                  <c:v>200</c:v>
                </c:pt>
                <c:pt idx="1647">
                  <c:v>100</c:v>
                </c:pt>
                <c:pt idx="1648">
                  <c:v>100</c:v>
                </c:pt>
                <c:pt idx="1649">
                  <c:v>0</c:v>
                </c:pt>
                <c:pt idx="1650">
                  <c:v>100</c:v>
                </c:pt>
                <c:pt idx="1651">
                  <c:v>100</c:v>
                </c:pt>
                <c:pt idx="1652">
                  <c:v>0</c:v>
                </c:pt>
                <c:pt idx="1653">
                  <c:v>0</c:v>
                </c:pt>
                <c:pt idx="1654">
                  <c:v>200</c:v>
                </c:pt>
                <c:pt idx="1655">
                  <c:v>100</c:v>
                </c:pt>
                <c:pt idx="1656">
                  <c:v>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100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200</c:v>
                </c:pt>
                <c:pt idx="1668">
                  <c:v>0</c:v>
                </c:pt>
                <c:pt idx="1669">
                  <c:v>0</c:v>
                </c:pt>
                <c:pt idx="1670">
                  <c:v>200</c:v>
                </c:pt>
                <c:pt idx="1671">
                  <c:v>0</c:v>
                </c:pt>
                <c:pt idx="1672">
                  <c:v>0</c:v>
                </c:pt>
                <c:pt idx="1673">
                  <c:v>100</c:v>
                </c:pt>
                <c:pt idx="1674">
                  <c:v>0</c:v>
                </c:pt>
                <c:pt idx="1675">
                  <c:v>0</c:v>
                </c:pt>
                <c:pt idx="1676">
                  <c:v>200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100</c:v>
                </c:pt>
                <c:pt idx="1682">
                  <c:v>400</c:v>
                </c:pt>
                <c:pt idx="1683">
                  <c:v>0</c:v>
                </c:pt>
                <c:pt idx="1684">
                  <c:v>200</c:v>
                </c:pt>
                <c:pt idx="1685">
                  <c:v>0</c:v>
                </c:pt>
                <c:pt idx="1686">
                  <c:v>0</c:v>
                </c:pt>
                <c:pt idx="1687">
                  <c:v>100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200</c:v>
                </c:pt>
                <c:pt idx="1692">
                  <c:v>0</c:v>
                </c:pt>
                <c:pt idx="1693">
                  <c:v>100</c:v>
                </c:pt>
                <c:pt idx="1694">
                  <c:v>0</c:v>
                </c:pt>
                <c:pt idx="1695">
                  <c:v>100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200</c:v>
                </c:pt>
                <c:pt idx="1704">
                  <c:v>100</c:v>
                </c:pt>
                <c:pt idx="1705">
                  <c:v>100</c:v>
                </c:pt>
                <c:pt idx="1706">
                  <c:v>200</c:v>
                </c:pt>
                <c:pt idx="1707">
                  <c:v>0</c:v>
                </c:pt>
                <c:pt idx="1708">
                  <c:v>100</c:v>
                </c:pt>
                <c:pt idx="1709">
                  <c:v>100</c:v>
                </c:pt>
                <c:pt idx="1710">
                  <c:v>200</c:v>
                </c:pt>
                <c:pt idx="1711">
                  <c:v>0</c:v>
                </c:pt>
                <c:pt idx="1712">
                  <c:v>100</c:v>
                </c:pt>
                <c:pt idx="1713">
                  <c:v>200</c:v>
                </c:pt>
                <c:pt idx="1714">
                  <c:v>100</c:v>
                </c:pt>
                <c:pt idx="1715">
                  <c:v>100</c:v>
                </c:pt>
                <c:pt idx="1716">
                  <c:v>300</c:v>
                </c:pt>
                <c:pt idx="1717">
                  <c:v>200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100</c:v>
                </c:pt>
                <c:pt idx="1724">
                  <c:v>200</c:v>
                </c:pt>
                <c:pt idx="1725">
                  <c:v>100</c:v>
                </c:pt>
                <c:pt idx="1726">
                  <c:v>0</c:v>
                </c:pt>
                <c:pt idx="1727">
                  <c:v>200</c:v>
                </c:pt>
                <c:pt idx="1728">
                  <c:v>0</c:v>
                </c:pt>
                <c:pt idx="1729">
                  <c:v>200</c:v>
                </c:pt>
                <c:pt idx="1730">
                  <c:v>200</c:v>
                </c:pt>
                <c:pt idx="1731">
                  <c:v>200</c:v>
                </c:pt>
                <c:pt idx="1732">
                  <c:v>0</c:v>
                </c:pt>
                <c:pt idx="1733">
                  <c:v>0</c:v>
                </c:pt>
                <c:pt idx="1734">
                  <c:v>100</c:v>
                </c:pt>
                <c:pt idx="1735">
                  <c:v>100</c:v>
                </c:pt>
                <c:pt idx="1736">
                  <c:v>100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300</c:v>
                </c:pt>
                <c:pt idx="1742">
                  <c:v>0</c:v>
                </c:pt>
                <c:pt idx="1743">
                  <c:v>100</c:v>
                </c:pt>
                <c:pt idx="1744">
                  <c:v>200</c:v>
                </c:pt>
                <c:pt idx="1745">
                  <c:v>0</c:v>
                </c:pt>
                <c:pt idx="1746">
                  <c:v>200</c:v>
                </c:pt>
                <c:pt idx="1747">
                  <c:v>200</c:v>
                </c:pt>
                <c:pt idx="1748">
                  <c:v>0</c:v>
                </c:pt>
                <c:pt idx="1749">
                  <c:v>0</c:v>
                </c:pt>
                <c:pt idx="1750">
                  <c:v>100</c:v>
                </c:pt>
                <c:pt idx="1751">
                  <c:v>0</c:v>
                </c:pt>
                <c:pt idx="1752">
                  <c:v>100</c:v>
                </c:pt>
                <c:pt idx="1753">
                  <c:v>100</c:v>
                </c:pt>
                <c:pt idx="1754">
                  <c:v>100</c:v>
                </c:pt>
                <c:pt idx="1755">
                  <c:v>100</c:v>
                </c:pt>
                <c:pt idx="1756">
                  <c:v>0</c:v>
                </c:pt>
                <c:pt idx="1757">
                  <c:v>0</c:v>
                </c:pt>
                <c:pt idx="1758">
                  <c:v>100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200</c:v>
                </c:pt>
                <c:pt idx="1763">
                  <c:v>200</c:v>
                </c:pt>
                <c:pt idx="1764">
                  <c:v>0</c:v>
                </c:pt>
                <c:pt idx="1765">
                  <c:v>100</c:v>
                </c:pt>
                <c:pt idx="1766">
                  <c:v>100</c:v>
                </c:pt>
                <c:pt idx="1767">
                  <c:v>100</c:v>
                </c:pt>
                <c:pt idx="1768">
                  <c:v>0</c:v>
                </c:pt>
                <c:pt idx="1769">
                  <c:v>100</c:v>
                </c:pt>
                <c:pt idx="1770">
                  <c:v>300</c:v>
                </c:pt>
                <c:pt idx="1771">
                  <c:v>100</c:v>
                </c:pt>
                <c:pt idx="1772">
                  <c:v>100</c:v>
                </c:pt>
                <c:pt idx="1773">
                  <c:v>100</c:v>
                </c:pt>
                <c:pt idx="1774">
                  <c:v>200</c:v>
                </c:pt>
                <c:pt idx="1775">
                  <c:v>200</c:v>
                </c:pt>
                <c:pt idx="1776">
                  <c:v>200</c:v>
                </c:pt>
                <c:pt idx="1777">
                  <c:v>100</c:v>
                </c:pt>
                <c:pt idx="1778">
                  <c:v>0</c:v>
                </c:pt>
                <c:pt idx="1779">
                  <c:v>100</c:v>
                </c:pt>
                <c:pt idx="1780">
                  <c:v>100</c:v>
                </c:pt>
                <c:pt idx="1781">
                  <c:v>100</c:v>
                </c:pt>
                <c:pt idx="1782">
                  <c:v>100</c:v>
                </c:pt>
                <c:pt idx="1783">
                  <c:v>200</c:v>
                </c:pt>
                <c:pt idx="1784">
                  <c:v>0</c:v>
                </c:pt>
                <c:pt idx="1785">
                  <c:v>100</c:v>
                </c:pt>
                <c:pt idx="1786">
                  <c:v>100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100</c:v>
                </c:pt>
                <c:pt idx="1795">
                  <c:v>100</c:v>
                </c:pt>
                <c:pt idx="1796">
                  <c:v>300</c:v>
                </c:pt>
                <c:pt idx="1797">
                  <c:v>0</c:v>
                </c:pt>
                <c:pt idx="1798">
                  <c:v>100</c:v>
                </c:pt>
                <c:pt idx="1799">
                  <c:v>0</c:v>
                </c:pt>
                <c:pt idx="1800">
                  <c:v>0</c:v>
                </c:pt>
                <c:pt idx="1801">
                  <c:v>100</c:v>
                </c:pt>
                <c:pt idx="1802">
                  <c:v>0</c:v>
                </c:pt>
                <c:pt idx="1803">
                  <c:v>100</c:v>
                </c:pt>
                <c:pt idx="1804">
                  <c:v>100</c:v>
                </c:pt>
                <c:pt idx="1805">
                  <c:v>200</c:v>
                </c:pt>
                <c:pt idx="1806">
                  <c:v>300</c:v>
                </c:pt>
                <c:pt idx="1807">
                  <c:v>0</c:v>
                </c:pt>
                <c:pt idx="1808">
                  <c:v>200</c:v>
                </c:pt>
                <c:pt idx="1809">
                  <c:v>100</c:v>
                </c:pt>
                <c:pt idx="1810">
                  <c:v>0</c:v>
                </c:pt>
                <c:pt idx="1811">
                  <c:v>100</c:v>
                </c:pt>
                <c:pt idx="1812">
                  <c:v>200</c:v>
                </c:pt>
                <c:pt idx="1813">
                  <c:v>100</c:v>
                </c:pt>
                <c:pt idx="1814">
                  <c:v>300</c:v>
                </c:pt>
                <c:pt idx="1815">
                  <c:v>100</c:v>
                </c:pt>
                <c:pt idx="1816">
                  <c:v>0</c:v>
                </c:pt>
                <c:pt idx="1817">
                  <c:v>100</c:v>
                </c:pt>
                <c:pt idx="1818">
                  <c:v>0</c:v>
                </c:pt>
                <c:pt idx="1819">
                  <c:v>300</c:v>
                </c:pt>
                <c:pt idx="1820">
                  <c:v>100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100</c:v>
                </c:pt>
                <c:pt idx="1825">
                  <c:v>0</c:v>
                </c:pt>
                <c:pt idx="1826">
                  <c:v>100</c:v>
                </c:pt>
                <c:pt idx="1827">
                  <c:v>300</c:v>
                </c:pt>
                <c:pt idx="1828">
                  <c:v>0</c:v>
                </c:pt>
                <c:pt idx="1829">
                  <c:v>100</c:v>
                </c:pt>
                <c:pt idx="1830">
                  <c:v>200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100</c:v>
                </c:pt>
                <c:pt idx="1839">
                  <c:v>0</c:v>
                </c:pt>
                <c:pt idx="1840">
                  <c:v>100</c:v>
                </c:pt>
                <c:pt idx="1841">
                  <c:v>100</c:v>
                </c:pt>
                <c:pt idx="1842">
                  <c:v>0</c:v>
                </c:pt>
                <c:pt idx="1843">
                  <c:v>100</c:v>
                </c:pt>
                <c:pt idx="1844">
                  <c:v>100</c:v>
                </c:pt>
                <c:pt idx="1845">
                  <c:v>0</c:v>
                </c:pt>
                <c:pt idx="1846">
                  <c:v>100</c:v>
                </c:pt>
                <c:pt idx="1847">
                  <c:v>0</c:v>
                </c:pt>
                <c:pt idx="1848">
                  <c:v>0</c:v>
                </c:pt>
                <c:pt idx="1849">
                  <c:v>100</c:v>
                </c:pt>
                <c:pt idx="1850">
                  <c:v>100</c:v>
                </c:pt>
                <c:pt idx="1851">
                  <c:v>0</c:v>
                </c:pt>
                <c:pt idx="1852">
                  <c:v>100</c:v>
                </c:pt>
                <c:pt idx="1853">
                  <c:v>0</c:v>
                </c:pt>
                <c:pt idx="1854">
                  <c:v>0</c:v>
                </c:pt>
                <c:pt idx="1855">
                  <c:v>100</c:v>
                </c:pt>
                <c:pt idx="1856">
                  <c:v>300</c:v>
                </c:pt>
                <c:pt idx="1857">
                  <c:v>0</c:v>
                </c:pt>
                <c:pt idx="1858">
                  <c:v>100</c:v>
                </c:pt>
                <c:pt idx="1859">
                  <c:v>0</c:v>
                </c:pt>
                <c:pt idx="1860">
                  <c:v>0</c:v>
                </c:pt>
                <c:pt idx="1861">
                  <c:v>100</c:v>
                </c:pt>
                <c:pt idx="1862">
                  <c:v>200</c:v>
                </c:pt>
                <c:pt idx="1863">
                  <c:v>0</c:v>
                </c:pt>
                <c:pt idx="1864">
                  <c:v>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0</c:v>
                </c:pt>
                <c:pt idx="1869">
                  <c:v>100</c:v>
                </c:pt>
                <c:pt idx="1870">
                  <c:v>0</c:v>
                </c:pt>
                <c:pt idx="1871">
                  <c:v>100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100</c:v>
                </c:pt>
                <c:pt idx="1876">
                  <c:v>300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200</c:v>
                </c:pt>
                <c:pt idx="1883">
                  <c:v>100</c:v>
                </c:pt>
                <c:pt idx="1884">
                  <c:v>0</c:v>
                </c:pt>
                <c:pt idx="1885">
                  <c:v>0</c:v>
                </c:pt>
                <c:pt idx="1886">
                  <c:v>100</c:v>
                </c:pt>
                <c:pt idx="1887">
                  <c:v>0</c:v>
                </c:pt>
                <c:pt idx="1888">
                  <c:v>100</c:v>
                </c:pt>
                <c:pt idx="1889">
                  <c:v>100</c:v>
                </c:pt>
                <c:pt idx="1890">
                  <c:v>0</c:v>
                </c:pt>
                <c:pt idx="1891">
                  <c:v>100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100</c:v>
                </c:pt>
                <c:pt idx="1898">
                  <c:v>0</c:v>
                </c:pt>
                <c:pt idx="1899">
                  <c:v>0</c:v>
                </c:pt>
                <c:pt idx="1900">
                  <c:v>100</c:v>
                </c:pt>
                <c:pt idx="1901">
                  <c:v>0</c:v>
                </c:pt>
                <c:pt idx="1902">
                  <c:v>300</c:v>
                </c:pt>
                <c:pt idx="1903">
                  <c:v>300</c:v>
                </c:pt>
                <c:pt idx="1904">
                  <c:v>100</c:v>
                </c:pt>
                <c:pt idx="1905">
                  <c:v>100</c:v>
                </c:pt>
                <c:pt idx="1906">
                  <c:v>200</c:v>
                </c:pt>
                <c:pt idx="1907">
                  <c:v>0</c:v>
                </c:pt>
                <c:pt idx="1908">
                  <c:v>200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100</c:v>
                </c:pt>
                <c:pt idx="1913">
                  <c:v>0</c:v>
                </c:pt>
                <c:pt idx="1914">
                  <c:v>0</c:v>
                </c:pt>
                <c:pt idx="1915">
                  <c:v>100</c:v>
                </c:pt>
                <c:pt idx="1916">
                  <c:v>0</c:v>
                </c:pt>
                <c:pt idx="1917">
                  <c:v>100</c:v>
                </c:pt>
                <c:pt idx="1918">
                  <c:v>0</c:v>
                </c:pt>
                <c:pt idx="1919">
                  <c:v>0</c:v>
                </c:pt>
                <c:pt idx="1920">
                  <c:v>300</c:v>
                </c:pt>
                <c:pt idx="1921">
                  <c:v>0</c:v>
                </c:pt>
                <c:pt idx="1922">
                  <c:v>100</c:v>
                </c:pt>
                <c:pt idx="1923">
                  <c:v>0</c:v>
                </c:pt>
                <c:pt idx="1924">
                  <c:v>100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200</c:v>
                </c:pt>
                <c:pt idx="1929">
                  <c:v>0</c:v>
                </c:pt>
                <c:pt idx="1930">
                  <c:v>200</c:v>
                </c:pt>
                <c:pt idx="1931">
                  <c:v>100</c:v>
                </c:pt>
                <c:pt idx="1932">
                  <c:v>0</c:v>
                </c:pt>
                <c:pt idx="1933">
                  <c:v>100</c:v>
                </c:pt>
                <c:pt idx="1934">
                  <c:v>0</c:v>
                </c:pt>
                <c:pt idx="1935">
                  <c:v>100</c:v>
                </c:pt>
                <c:pt idx="1936">
                  <c:v>100</c:v>
                </c:pt>
                <c:pt idx="1937">
                  <c:v>100</c:v>
                </c:pt>
                <c:pt idx="1938">
                  <c:v>0</c:v>
                </c:pt>
                <c:pt idx="1939">
                  <c:v>300</c:v>
                </c:pt>
                <c:pt idx="1940">
                  <c:v>0</c:v>
                </c:pt>
                <c:pt idx="1941">
                  <c:v>200</c:v>
                </c:pt>
                <c:pt idx="1942">
                  <c:v>0</c:v>
                </c:pt>
                <c:pt idx="1943">
                  <c:v>0</c:v>
                </c:pt>
                <c:pt idx="1944">
                  <c:v>200</c:v>
                </c:pt>
                <c:pt idx="1945">
                  <c:v>100</c:v>
                </c:pt>
                <c:pt idx="1946">
                  <c:v>100</c:v>
                </c:pt>
                <c:pt idx="1947">
                  <c:v>200</c:v>
                </c:pt>
                <c:pt idx="1948">
                  <c:v>0</c:v>
                </c:pt>
                <c:pt idx="1949">
                  <c:v>100</c:v>
                </c:pt>
                <c:pt idx="1950">
                  <c:v>100</c:v>
                </c:pt>
                <c:pt idx="1951">
                  <c:v>0</c:v>
                </c:pt>
                <c:pt idx="1952">
                  <c:v>200</c:v>
                </c:pt>
                <c:pt idx="1953">
                  <c:v>0</c:v>
                </c:pt>
                <c:pt idx="1954">
                  <c:v>100</c:v>
                </c:pt>
                <c:pt idx="1955">
                  <c:v>100</c:v>
                </c:pt>
                <c:pt idx="1956">
                  <c:v>0</c:v>
                </c:pt>
                <c:pt idx="1957">
                  <c:v>0</c:v>
                </c:pt>
                <c:pt idx="1958">
                  <c:v>100</c:v>
                </c:pt>
                <c:pt idx="1959">
                  <c:v>100</c:v>
                </c:pt>
                <c:pt idx="1960">
                  <c:v>200</c:v>
                </c:pt>
                <c:pt idx="1961">
                  <c:v>100</c:v>
                </c:pt>
                <c:pt idx="1962">
                  <c:v>100</c:v>
                </c:pt>
                <c:pt idx="1963">
                  <c:v>0</c:v>
                </c:pt>
                <c:pt idx="1964">
                  <c:v>100</c:v>
                </c:pt>
                <c:pt idx="1965">
                  <c:v>0</c:v>
                </c:pt>
                <c:pt idx="1966">
                  <c:v>100</c:v>
                </c:pt>
                <c:pt idx="1967">
                  <c:v>200</c:v>
                </c:pt>
                <c:pt idx="1968">
                  <c:v>100</c:v>
                </c:pt>
                <c:pt idx="1969">
                  <c:v>100</c:v>
                </c:pt>
                <c:pt idx="1970">
                  <c:v>100</c:v>
                </c:pt>
                <c:pt idx="1971">
                  <c:v>0</c:v>
                </c:pt>
                <c:pt idx="1972">
                  <c:v>100</c:v>
                </c:pt>
                <c:pt idx="1973">
                  <c:v>0</c:v>
                </c:pt>
                <c:pt idx="1974">
                  <c:v>100</c:v>
                </c:pt>
                <c:pt idx="1975">
                  <c:v>0</c:v>
                </c:pt>
                <c:pt idx="1976">
                  <c:v>0</c:v>
                </c:pt>
                <c:pt idx="1977">
                  <c:v>100</c:v>
                </c:pt>
                <c:pt idx="1978">
                  <c:v>200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100</c:v>
                </c:pt>
                <c:pt idx="1983">
                  <c:v>100</c:v>
                </c:pt>
                <c:pt idx="1984">
                  <c:v>0</c:v>
                </c:pt>
                <c:pt idx="1985">
                  <c:v>200</c:v>
                </c:pt>
                <c:pt idx="1986">
                  <c:v>0</c:v>
                </c:pt>
                <c:pt idx="1987">
                  <c:v>100</c:v>
                </c:pt>
                <c:pt idx="1988">
                  <c:v>0</c:v>
                </c:pt>
                <c:pt idx="1989">
                  <c:v>200</c:v>
                </c:pt>
                <c:pt idx="1990">
                  <c:v>200</c:v>
                </c:pt>
                <c:pt idx="1991">
                  <c:v>0</c:v>
                </c:pt>
                <c:pt idx="1992">
                  <c:v>200</c:v>
                </c:pt>
                <c:pt idx="1993">
                  <c:v>0</c:v>
                </c:pt>
                <c:pt idx="1994">
                  <c:v>0</c:v>
                </c:pt>
                <c:pt idx="1995">
                  <c:v>100</c:v>
                </c:pt>
                <c:pt idx="1996">
                  <c:v>0</c:v>
                </c:pt>
                <c:pt idx="1997">
                  <c:v>200</c:v>
                </c:pt>
                <c:pt idx="1998">
                  <c:v>0</c:v>
                </c:pt>
                <c:pt idx="1999">
                  <c:v>100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100</c:v>
                </c:pt>
                <c:pt idx="2004">
                  <c:v>0</c:v>
                </c:pt>
                <c:pt idx="2005">
                  <c:v>100</c:v>
                </c:pt>
                <c:pt idx="2006">
                  <c:v>100</c:v>
                </c:pt>
                <c:pt idx="2007">
                  <c:v>0</c:v>
                </c:pt>
                <c:pt idx="2008">
                  <c:v>0</c:v>
                </c:pt>
                <c:pt idx="2009">
                  <c:v>100</c:v>
                </c:pt>
                <c:pt idx="2010">
                  <c:v>100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100</c:v>
                </c:pt>
                <c:pt idx="2016">
                  <c:v>200</c:v>
                </c:pt>
                <c:pt idx="2017">
                  <c:v>100</c:v>
                </c:pt>
                <c:pt idx="2018">
                  <c:v>200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100</c:v>
                </c:pt>
                <c:pt idx="2025">
                  <c:v>100</c:v>
                </c:pt>
                <c:pt idx="2026">
                  <c:v>100</c:v>
                </c:pt>
                <c:pt idx="2027">
                  <c:v>0</c:v>
                </c:pt>
                <c:pt idx="2028">
                  <c:v>200</c:v>
                </c:pt>
                <c:pt idx="2029">
                  <c:v>0</c:v>
                </c:pt>
                <c:pt idx="2030">
                  <c:v>100</c:v>
                </c:pt>
                <c:pt idx="2031">
                  <c:v>100</c:v>
                </c:pt>
                <c:pt idx="2032">
                  <c:v>0</c:v>
                </c:pt>
                <c:pt idx="2033">
                  <c:v>200</c:v>
                </c:pt>
                <c:pt idx="2034">
                  <c:v>200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100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100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100</c:v>
                </c:pt>
                <c:pt idx="2048">
                  <c:v>100</c:v>
                </c:pt>
                <c:pt idx="2049">
                  <c:v>0</c:v>
                </c:pt>
                <c:pt idx="2050">
                  <c:v>100</c:v>
                </c:pt>
                <c:pt idx="2051">
                  <c:v>100</c:v>
                </c:pt>
                <c:pt idx="2052">
                  <c:v>0</c:v>
                </c:pt>
                <c:pt idx="2053">
                  <c:v>200</c:v>
                </c:pt>
                <c:pt idx="2054">
                  <c:v>0</c:v>
                </c:pt>
                <c:pt idx="2055">
                  <c:v>0</c:v>
                </c:pt>
                <c:pt idx="2056">
                  <c:v>100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100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200</c:v>
                </c:pt>
                <c:pt idx="2066">
                  <c:v>0</c:v>
                </c:pt>
                <c:pt idx="2067">
                  <c:v>100</c:v>
                </c:pt>
                <c:pt idx="2068">
                  <c:v>0</c:v>
                </c:pt>
                <c:pt idx="2069">
                  <c:v>100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200</c:v>
                </c:pt>
                <c:pt idx="2076">
                  <c:v>0</c:v>
                </c:pt>
                <c:pt idx="2077">
                  <c:v>100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200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100</c:v>
                </c:pt>
                <c:pt idx="2088">
                  <c:v>200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100</c:v>
                </c:pt>
                <c:pt idx="2096">
                  <c:v>100</c:v>
                </c:pt>
                <c:pt idx="2097">
                  <c:v>0</c:v>
                </c:pt>
                <c:pt idx="2098">
                  <c:v>200</c:v>
                </c:pt>
                <c:pt idx="2099">
                  <c:v>100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100</c:v>
                </c:pt>
                <c:pt idx="2109">
                  <c:v>0</c:v>
                </c:pt>
                <c:pt idx="2110">
                  <c:v>100</c:v>
                </c:pt>
                <c:pt idx="2111">
                  <c:v>200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100</c:v>
                </c:pt>
                <c:pt idx="2118">
                  <c:v>0</c:v>
                </c:pt>
                <c:pt idx="2119">
                  <c:v>0</c:v>
                </c:pt>
                <c:pt idx="2120">
                  <c:v>100</c:v>
                </c:pt>
                <c:pt idx="2121">
                  <c:v>0</c:v>
                </c:pt>
                <c:pt idx="2122">
                  <c:v>100</c:v>
                </c:pt>
                <c:pt idx="2123">
                  <c:v>100</c:v>
                </c:pt>
                <c:pt idx="2124">
                  <c:v>100</c:v>
                </c:pt>
                <c:pt idx="2125">
                  <c:v>100</c:v>
                </c:pt>
                <c:pt idx="2126">
                  <c:v>200</c:v>
                </c:pt>
                <c:pt idx="2127">
                  <c:v>0</c:v>
                </c:pt>
                <c:pt idx="2128">
                  <c:v>100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100</c:v>
                </c:pt>
                <c:pt idx="2135">
                  <c:v>100</c:v>
                </c:pt>
                <c:pt idx="2136">
                  <c:v>0</c:v>
                </c:pt>
                <c:pt idx="2137">
                  <c:v>100</c:v>
                </c:pt>
                <c:pt idx="2138">
                  <c:v>0</c:v>
                </c:pt>
                <c:pt idx="2139">
                  <c:v>100</c:v>
                </c:pt>
                <c:pt idx="2140">
                  <c:v>0</c:v>
                </c:pt>
                <c:pt idx="2141">
                  <c:v>100</c:v>
                </c:pt>
                <c:pt idx="2142">
                  <c:v>0</c:v>
                </c:pt>
                <c:pt idx="2143">
                  <c:v>100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100</c:v>
                </c:pt>
                <c:pt idx="2150">
                  <c:v>0</c:v>
                </c:pt>
                <c:pt idx="2151">
                  <c:v>100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100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100</c:v>
                </c:pt>
                <c:pt idx="2160">
                  <c:v>100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100</c:v>
                </c:pt>
                <c:pt idx="2165">
                  <c:v>100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100</c:v>
                </c:pt>
                <c:pt idx="2170">
                  <c:v>0</c:v>
                </c:pt>
                <c:pt idx="2171">
                  <c:v>100</c:v>
                </c:pt>
                <c:pt idx="2172">
                  <c:v>0</c:v>
                </c:pt>
                <c:pt idx="2173">
                  <c:v>0</c:v>
                </c:pt>
                <c:pt idx="2174">
                  <c:v>100</c:v>
                </c:pt>
                <c:pt idx="2175">
                  <c:v>200</c:v>
                </c:pt>
                <c:pt idx="2176">
                  <c:v>0</c:v>
                </c:pt>
                <c:pt idx="2177">
                  <c:v>0</c:v>
                </c:pt>
                <c:pt idx="2178">
                  <c:v>100</c:v>
                </c:pt>
                <c:pt idx="2179">
                  <c:v>0</c:v>
                </c:pt>
                <c:pt idx="2180">
                  <c:v>0</c:v>
                </c:pt>
                <c:pt idx="2181">
                  <c:v>100</c:v>
                </c:pt>
                <c:pt idx="2182">
                  <c:v>100</c:v>
                </c:pt>
                <c:pt idx="2183">
                  <c:v>100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200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100</c:v>
                </c:pt>
                <c:pt idx="2196">
                  <c:v>100</c:v>
                </c:pt>
                <c:pt idx="2197">
                  <c:v>0</c:v>
                </c:pt>
                <c:pt idx="2198">
                  <c:v>0</c:v>
                </c:pt>
                <c:pt idx="2199">
                  <c:v>200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200</c:v>
                </c:pt>
                <c:pt idx="2206">
                  <c:v>100</c:v>
                </c:pt>
                <c:pt idx="2207">
                  <c:v>0</c:v>
                </c:pt>
                <c:pt idx="2208">
                  <c:v>200</c:v>
                </c:pt>
                <c:pt idx="2209">
                  <c:v>0</c:v>
                </c:pt>
                <c:pt idx="2210">
                  <c:v>100</c:v>
                </c:pt>
                <c:pt idx="2211">
                  <c:v>100</c:v>
                </c:pt>
                <c:pt idx="2212">
                  <c:v>200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100</c:v>
                </c:pt>
                <c:pt idx="2218">
                  <c:v>100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200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100</c:v>
                </c:pt>
                <c:pt idx="2233">
                  <c:v>100</c:v>
                </c:pt>
                <c:pt idx="2234">
                  <c:v>200</c:v>
                </c:pt>
                <c:pt idx="2235">
                  <c:v>0</c:v>
                </c:pt>
                <c:pt idx="2236">
                  <c:v>100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100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100</c:v>
                </c:pt>
                <c:pt idx="2250">
                  <c:v>100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100</c:v>
                </c:pt>
                <c:pt idx="2256">
                  <c:v>0</c:v>
                </c:pt>
                <c:pt idx="2257">
                  <c:v>200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100</c:v>
                </c:pt>
                <c:pt idx="2263">
                  <c:v>100</c:v>
                </c:pt>
                <c:pt idx="2264">
                  <c:v>200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100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200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100</c:v>
                </c:pt>
                <c:pt idx="2283">
                  <c:v>100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100</c:v>
                </c:pt>
                <c:pt idx="2288">
                  <c:v>0</c:v>
                </c:pt>
                <c:pt idx="2289">
                  <c:v>100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100</c:v>
                </c:pt>
                <c:pt idx="2294">
                  <c:v>0</c:v>
                </c:pt>
                <c:pt idx="2295">
                  <c:v>0</c:v>
                </c:pt>
                <c:pt idx="2296">
                  <c:v>200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100</c:v>
                </c:pt>
                <c:pt idx="2305">
                  <c:v>0</c:v>
                </c:pt>
                <c:pt idx="2306">
                  <c:v>100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100</c:v>
                </c:pt>
                <c:pt idx="2316">
                  <c:v>100</c:v>
                </c:pt>
                <c:pt idx="2317">
                  <c:v>200</c:v>
                </c:pt>
                <c:pt idx="2318">
                  <c:v>400</c:v>
                </c:pt>
                <c:pt idx="2319">
                  <c:v>100</c:v>
                </c:pt>
                <c:pt idx="2320">
                  <c:v>300</c:v>
                </c:pt>
                <c:pt idx="2321">
                  <c:v>200</c:v>
                </c:pt>
                <c:pt idx="2322">
                  <c:v>100</c:v>
                </c:pt>
                <c:pt idx="2323">
                  <c:v>200</c:v>
                </c:pt>
                <c:pt idx="2324">
                  <c:v>0</c:v>
                </c:pt>
                <c:pt idx="2325">
                  <c:v>100</c:v>
                </c:pt>
                <c:pt idx="2326">
                  <c:v>0</c:v>
                </c:pt>
                <c:pt idx="2327">
                  <c:v>100</c:v>
                </c:pt>
                <c:pt idx="2328">
                  <c:v>0</c:v>
                </c:pt>
                <c:pt idx="2329">
                  <c:v>300</c:v>
                </c:pt>
                <c:pt idx="2330">
                  <c:v>0</c:v>
                </c:pt>
                <c:pt idx="2331">
                  <c:v>300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100</c:v>
                </c:pt>
                <c:pt idx="2337">
                  <c:v>0</c:v>
                </c:pt>
                <c:pt idx="2338">
                  <c:v>0</c:v>
                </c:pt>
                <c:pt idx="2339">
                  <c:v>100</c:v>
                </c:pt>
                <c:pt idx="2340">
                  <c:v>0</c:v>
                </c:pt>
                <c:pt idx="2341">
                  <c:v>100</c:v>
                </c:pt>
                <c:pt idx="2342">
                  <c:v>100</c:v>
                </c:pt>
                <c:pt idx="2343">
                  <c:v>100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400</c:v>
                </c:pt>
                <c:pt idx="2354">
                  <c:v>100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100</c:v>
                </c:pt>
                <c:pt idx="2360">
                  <c:v>100</c:v>
                </c:pt>
                <c:pt idx="2361">
                  <c:v>0</c:v>
                </c:pt>
                <c:pt idx="2362">
                  <c:v>100</c:v>
                </c:pt>
                <c:pt idx="2363">
                  <c:v>0</c:v>
                </c:pt>
                <c:pt idx="2364">
                  <c:v>100</c:v>
                </c:pt>
                <c:pt idx="2365">
                  <c:v>200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200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100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100</c:v>
                </c:pt>
                <c:pt idx="2384">
                  <c:v>200</c:v>
                </c:pt>
                <c:pt idx="2385">
                  <c:v>0</c:v>
                </c:pt>
                <c:pt idx="2386">
                  <c:v>100</c:v>
                </c:pt>
                <c:pt idx="2387">
                  <c:v>0</c:v>
                </c:pt>
                <c:pt idx="2388">
                  <c:v>100</c:v>
                </c:pt>
                <c:pt idx="2389">
                  <c:v>0</c:v>
                </c:pt>
                <c:pt idx="2390">
                  <c:v>200</c:v>
                </c:pt>
                <c:pt idx="2391">
                  <c:v>100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200</c:v>
                </c:pt>
                <c:pt idx="2398">
                  <c:v>100</c:v>
                </c:pt>
                <c:pt idx="2399">
                  <c:v>100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100</c:v>
                </c:pt>
                <c:pt idx="2405">
                  <c:v>200</c:v>
                </c:pt>
                <c:pt idx="2406">
                  <c:v>100</c:v>
                </c:pt>
                <c:pt idx="2407">
                  <c:v>0</c:v>
                </c:pt>
                <c:pt idx="2408">
                  <c:v>0</c:v>
                </c:pt>
                <c:pt idx="2409">
                  <c:v>100</c:v>
                </c:pt>
                <c:pt idx="2410">
                  <c:v>0</c:v>
                </c:pt>
                <c:pt idx="2411">
                  <c:v>200</c:v>
                </c:pt>
                <c:pt idx="2412">
                  <c:v>0</c:v>
                </c:pt>
                <c:pt idx="2413">
                  <c:v>100</c:v>
                </c:pt>
                <c:pt idx="2414">
                  <c:v>100</c:v>
                </c:pt>
                <c:pt idx="2415">
                  <c:v>0</c:v>
                </c:pt>
                <c:pt idx="2416">
                  <c:v>100</c:v>
                </c:pt>
                <c:pt idx="2417">
                  <c:v>200</c:v>
                </c:pt>
                <c:pt idx="2418">
                  <c:v>100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100</c:v>
                </c:pt>
                <c:pt idx="2426">
                  <c:v>100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100</c:v>
                </c:pt>
                <c:pt idx="2432">
                  <c:v>0</c:v>
                </c:pt>
                <c:pt idx="2433">
                  <c:v>100</c:v>
                </c:pt>
                <c:pt idx="2434">
                  <c:v>0</c:v>
                </c:pt>
                <c:pt idx="2435">
                  <c:v>100</c:v>
                </c:pt>
                <c:pt idx="2436">
                  <c:v>200</c:v>
                </c:pt>
                <c:pt idx="2437">
                  <c:v>100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100</c:v>
                </c:pt>
                <c:pt idx="2442">
                  <c:v>100</c:v>
                </c:pt>
                <c:pt idx="2443">
                  <c:v>0</c:v>
                </c:pt>
                <c:pt idx="2444">
                  <c:v>300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100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100</c:v>
                </c:pt>
                <c:pt idx="2454">
                  <c:v>0</c:v>
                </c:pt>
                <c:pt idx="2455">
                  <c:v>100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200</c:v>
                </c:pt>
                <c:pt idx="2463">
                  <c:v>100</c:v>
                </c:pt>
                <c:pt idx="2464">
                  <c:v>100</c:v>
                </c:pt>
                <c:pt idx="2465">
                  <c:v>0</c:v>
                </c:pt>
                <c:pt idx="2466">
                  <c:v>0</c:v>
                </c:pt>
                <c:pt idx="2467">
                  <c:v>100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100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100</c:v>
                </c:pt>
                <c:pt idx="2476">
                  <c:v>0</c:v>
                </c:pt>
                <c:pt idx="2477">
                  <c:v>100</c:v>
                </c:pt>
                <c:pt idx="2478">
                  <c:v>0</c:v>
                </c:pt>
                <c:pt idx="2479">
                  <c:v>100</c:v>
                </c:pt>
                <c:pt idx="2480">
                  <c:v>200</c:v>
                </c:pt>
                <c:pt idx="2481">
                  <c:v>100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100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200</c:v>
                </c:pt>
                <c:pt idx="2490">
                  <c:v>0</c:v>
                </c:pt>
                <c:pt idx="2491">
                  <c:v>0</c:v>
                </c:pt>
                <c:pt idx="2492">
                  <c:v>200</c:v>
                </c:pt>
                <c:pt idx="2493">
                  <c:v>0</c:v>
                </c:pt>
                <c:pt idx="2494">
                  <c:v>0</c:v>
                </c:pt>
                <c:pt idx="2495">
                  <c:v>100</c:v>
                </c:pt>
                <c:pt idx="2496">
                  <c:v>0</c:v>
                </c:pt>
                <c:pt idx="2497">
                  <c:v>0</c:v>
                </c:pt>
                <c:pt idx="2498">
                  <c:v>100</c:v>
                </c:pt>
                <c:pt idx="2499">
                  <c:v>0</c:v>
                </c:pt>
                <c:pt idx="2500">
                  <c:v>100</c:v>
                </c:pt>
                <c:pt idx="2501">
                  <c:v>0</c:v>
                </c:pt>
                <c:pt idx="2502">
                  <c:v>100</c:v>
                </c:pt>
                <c:pt idx="2503">
                  <c:v>300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100</c:v>
                </c:pt>
                <c:pt idx="2508">
                  <c:v>200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100</c:v>
                </c:pt>
                <c:pt idx="2514">
                  <c:v>0</c:v>
                </c:pt>
                <c:pt idx="2515">
                  <c:v>0</c:v>
                </c:pt>
                <c:pt idx="2516">
                  <c:v>100</c:v>
                </c:pt>
                <c:pt idx="2517">
                  <c:v>0</c:v>
                </c:pt>
                <c:pt idx="2518">
                  <c:v>100</c:v>
                </c:pt>
                <c:pt idx="2519">
                  <c:v>0</c:v>
                </c:pt>
                <c:pt idx="2520">
                  <c:v>0</c:v>
                </c:pt>
                <c:pt idx="2521">
                  <c:v>100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100</c:v>
                </c:pt>
                <c:pt idx="2527">
                  <c:v>0</c:v>
                </c:pt>
                <c:pt idx="2528">
                  <c:v>0</c:v>
                </c:pt>
                <c:pt idx="2529">
                  <c:v>100</c:v>
                </c:pt>
                <c:pt idx="2530">
                  <c:v>0</c:v>
                </c:pt>
                <c:pt idx="2531">
                  <c:v>100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100</c:v>
                </c:pt>
                <c:pt idx="2539">
                  <c:v>100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100</c:v>
                </c:pt>
                <c:pt idx="2551">
                  <c:v>0</c:v>
                </c:pt>
                <c:pt idx="2552">
                  <c:v>0</c:v>
                </c:pt>
                <c:pt idx="2553">
                  <c:v>100</c:v>
                </c:pt>
                <c:pt idx="2554">
                  <c:v>0</c:v>
                </c:pt>
                <c:pt idx="2555">
                  <c:v>100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100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100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100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100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100</c:v>
                </c:pt>
                <c:pt idx="2583">
                  <c:v>100</c:v>
                </c:pt>
                <c:pt idx="2584">
                  <c:v>100</c:v>
                </c:pt>
                <c:pt idx="2585">
                  <c:v>100</c:v>
                </c:pt>
                <c:pt idx="2586">
                  <c:v>0</c:v>
                </c:pt>
                <c:pt idx="2587">
                  <c:v>100</c:v>
                </c:pt>
                <c:pt idx="2588">
                  <c:v>0</c:v>
                </c:pt>
                <c:pt idx="2589">
                  <c:v>100</c:v>
                </c:pt>
                <c:pt idx="2590">
                  <c:v>0</c:v>
                </c:pt>
                <c:pt idx="2591">
                  <c:v>100</c:v>
                </c:pt>
                <c:pt idx="2592">
                  <c:v>0</c:v>
                </c:pt>
                <c:pt idx="2593">
                  <c:v>0</c:v>
                </c:pt>
                <c:pt idx="2594">
                  <c:v>100</c:v>
                </c:pt>
                <c:pt idx="2595">
                  <c:v>100</c:v>
                </c:pt>
                <c:pt idx="2596">
                  <c:v>0</c:v>
                </c:pt>
                <c:pt idx="2597">
                  <c:v>0</c:v>
                </c:pt>
                <c:pt idx="2598">
                  <c:v>100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100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100</c:v>
                </c:pt>
                <c:pt idx="2612">
                  <c:v>0</c:v>
                </c:pt>
                <c:pt idx="2613">
                  <c:v>100</c:v>
                </c:pt>
                <c:pt idx="2614">
                  <c:v>0</c:v>
                </c:pt>
                <c:pt idx="2615">
                  <c:v>0</c:v>
                </c:pt>
                <c:pt idx="2616">
                  <c:v>200</c:v>
                </c:pt>
                <c:pt idx="2617">
                  <c:v>100</c:v>
                </c:pt>
                <c:pt idx="2618">
                  <c:v>100</c:v>
                </c:pt>
                <c:pt idx="2619">
                  <c:v>0</c:v>
                </c:pt>
                <c:pt idx="2620">
                  <c:v>0</c:v>
                </c:pt>
                <c:pt idx="2621">
                  <c:v>200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100</c:v>
                </c:pt>
                <c:pt idx="2626">
                  <c:v>0</c:v>
                </c:pt>
                <c:pt idx="2627">
                  <c:v>0</c:v>
                </c:pt>
                <c:pt idx="2628">
                  <c:v>100</c:v>
                </c:pt>
                <c:pt idx="2629">
                  <c:v>100</c:v>
                </c:pt>
                <c:pt idx="2630">
                  <c:v>0</c:v>
                </c:pt>
                <c:pt idx="2631">
                  <c:v>100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200</c:v>
                </c:pt>
                <c:pt idx="2637">
                  <c:v>100</c:v>
                </c:pt>
                <c:pt idx="2638">
                  <c:v>0</c:v>
                </c:pt>
                <c:pt idx="2639">
                  <c:v>100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100</c:v>
                </c:pt>
                <c:pt idx="2650">
                  <c:v>100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100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100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100</c:v>
                </c:pt>
                <c:pt idx="2667">
                  <c:v>0</c:v>
                </c:pt>
                <c:pt idx="2668">
                  <c:v>0</c:v>
                </c:pt>
                <c:pt idx="2669">
                  <c:v>100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100</c:v>
                </c:pt>
                <c:pt idx="2674">
                  <c:v>0</c:v>
                </c:pt>
                <c:pt idx="2675">
                  <c:v>100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100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100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100</c:v>
                </c:pt>
                <c:pt idx="2707">
                  <c:v>100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100</c:v>
                </c:pt>
                <c:pt idx="2714">
                  <c:v>0</c:v>
                </c:pt>
                <c:pt idx="2715">
                  <c:v>100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100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100</c:v>
                </c:pt>
                <c:pt idx="2730">
                  <c:v>100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100</c:v>
                </c:pt>
                <c:pt idx="2736">
                  <c:v>0</c:v>
                </c:pt>
                <c:pt idx="2737">
                  <c:v>100</c:v>
                </c:pt>
                <c:pt idx="2738">
                  <c:v>0</c:v>
                </c:pt>
                <c:pt idx="2739">
                  <c:v>100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100</c:v>
                </c:pt>
                <c:pt idx="2746">
                  <c:v>0</c:v>
                </c:pt>
                <c:pt idx="2747">
                  <c:v>0</c:v>
                </c:pt>
                <c:pt idx="2748">
                  <c:v>100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100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100</c:v>
                </c:pt>
                <c:pt idx="2758">
                  <c:v>100</c:v>
                </c:pt>
                <c:pt idx="2759">
                  <c:v>100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100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100</c:v>
                </c:pt>
                <c:pt idx="2779">
                  <c:v>0</c:v>
                </c:pt>
                <c:pt idx="2780">
                  <c:v>100</c:v>
                </c:pt>
                <c:pt idx="2781">
                  <c:v>100</c:v>
                </c:pt>
                <c:pt idx="2782">
                  <c:v>0</c:v>
                </c:pt>
                <c:pt idx="2783">
                  <c:v>100</c:v>
                </c:pt>
                <c:pt idx="2784">
                  <c:v>0</c:v>
                </c:pt>
                <c:pt idx="2785">
                  <c:v>100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100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100</c:v>
                </c:pt>
                <c:pt idx="2796">
                  <c:v>0</c:v>
                </c:pt>
                <c:pt idx="2797">
                  <c:v>0</c:v>
                </c:pt>
                <c:pt idx="2798">
                  <c:v>100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100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100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100</c:v>
                </c:pt>
                <c:pt idx="2840">
                  <c:v>0</c:v>
                </c:pt>
                <c:pt idx="2841">
                  <c:v>0</c:v>
                </c:pt>
                <c:pt idx="2842">
                  <c:v>100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100</c:v>
                </c:pt>
                <c:pt idx="2854">
                  <c:v>100</c:v>
                </c:pt>
                <c:pt idx="2855">
                  <c:v>100</c:v>
                </c:pt>
                <c:pt idx="2856">
                  <c:v>100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100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100</c:v>
                </c:pt>
                <c:pt idx="2880">
                  <c:v>100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100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100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100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100</c:v>
                </c:pt>
                <c:pt idx="2930">
                  <c:v>0</c:v>
                </c:pt>
                <c:pt idx="2931">
                  <c:v>100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100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100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100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100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100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100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200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100</c:v>
                </c:pt>
                <c:pt idx="3001">
                  <c:v>100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100</c:v>
                </c:pt>
                <c:pt idx="3015">
                  <c:v>0</c:v>
                </c:pt>
                <c:pt idx="3016">
                  <c:v>200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100</c:v>
                </c:pt>
                <c:pt idx="3021">
                  <c:v>0</c:v>
                </c:pt>
                <c:pt idx="3022">
                  <c:v>100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100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100</c:v>
                </c:pt>
                <c:pt idx="3039">
                  <c:v>100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100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100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100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100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100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100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100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200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100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100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100</c:v>
                </c:pt>
                <c:pt idx="3256">
                  <c:v>0</c:v>
                </c:pt>
                <c:pt idx="3257">
                  <c:v>0</c:v>
                </c:pt>
                <c:pt idx="3258">
                  <c:v>100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100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100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100</c:v>
                </c:pt>
                <c:pt idx="3332">
                  <c:v>0</c:v>
                </c:pt>
                <c:pt idx="3333">
                  <c:v>100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100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100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100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100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100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100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100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100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100</c:v>
                </c:pt>
                <c:pt idx="3473">
                  <c:v>0</c:v>
                </c:pt>
                <c:pt idx="3474">
                  <c:v>100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100</c:v>
                </c:pt>
                <c:pt idx="3512">
                  <c:v>100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100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100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100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100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100</c:v>
                </c:pt>
                <c:pt idx="3668">
                  <c:v>0</c:v>
                </c:pt>
                <c:pt idx="3669">
                  <c:v>0</c:v>
                </c:pt>
                <c:pt idx="3670">
                  <c:v>100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100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100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100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100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100</c:v>
                </c:pt>
                <c:pt idx="3708">
                  <c:v>100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100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100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100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100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100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200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100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100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100</c:v>
                </c:pt>
                <c:pt idx="3810">
                  <c:v>0</c:v>
                </c:pt>
                <c:pt idx="3811">
                  <c:v>0</c:v>
                </c:pt>
                <c:pt idx="3812">
                  <c:v>100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100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100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100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100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100</c:v>
                </c:pt>
                <c:pt idx="3856">
                  <c:v>100</c:v>
                </c:pt>
                <c:pt idx="3857">
                  <c:v>0</c:v>
                </c:pt>
                <c:pt idx="3858">
                  <c:v>100</c:v>
                </c:pt>
                <c:pt idx="3859">
                  <c:v>100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100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100</c:v>
                </c:pt>
                <c:pt idx="3880">
                  <c:v>0</c:v>
                </c:pt>
                <c:pt idx="3881">
                  <c:v>100</c:v>
                </c:pt>
                <c:pt idx="3882">
                  <c:v>0</c:v>
                </c:pt>
                <c:pt idx="3883">
                  <c:v>100</c:v>
                </c:pt>
                <c:pt idx="3884">
                  <c:v>0</c:v>
                </c:pt>
                <c:pt idx="3885">
                  <c:v>100</c:v>
                </c:pt>
                <c:pt idx="3886">
                  <c:v>0</c:v>
                </c:pt>
                <c:pt idx="3887">
                  <c:v>0</c:v>
                </c:pt>
                <c:pt idx="3888">
                  <c:v>100</c:v>
                </c:pt>
                <c:pt idx="3889">
                  <c:v>0</c:v>
                </c:pt>
                <c:pt idx="3890">
                  <c:v>100</c:v>
                </c:pt>
                <c:pt idx="3891">
                  <c:v>0</c:v>
                </c:pt>
                <c:pt idx="3892">
                  <c:v>100</c:v>
                </c:pt>
                <c:pt idx="3893">
                  <c:v>0</c:v>
                </c:pt>
                <c:pt idx="3894">
                  <c:v>100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100</c:v>
                </c:pt>
                <c:pt idx="3899">
                  <c:v>0</c:v>
                </c:pt>
                <c:pt idx="3900">
                  <c:v>0</c:v>
                </c:pt>
                <c:pt idx="3901">
                  <c:v>100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100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200</c:v>
                </c:pt>
                <c:pt idx="3917">
                  <c:v>100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100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100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200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200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100</c:v>
                </c:pt>
                <c:pt idx="3961">
                  <c:v>0</c:v>
                </c:pt>
                <c:pt idx="3962">
                  <c:v>100</c:v>
                </c:pt>
                <c:pt idx="3963">
                  <c:v>0</c:v>
                </c:pt>
                <c:pt idx="3964">
                  <c:v>100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100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200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200</c:v>
                </c:pt>
                <c:pt idx="4001">
                  <c:v>300</c:v>
                </c:pt>
                <c:pt idx="4002">
                  <c:v>100</c:v>
                </c:pt>
                <c:pt idx="4003">
                  <c:v>200</c:v>
                </c:pt>
                <c:pt idx="4004">
                  <c:v>200</c:v>
                </c:pt>
                <c:pt idx="4005">
                  <c:v>200</c:v>
                </c:pt>
                <c:pt idx="4006">
                  <c:v>300</c:v>
                </c:pt>
                <c:pt idx="4007">
                  <c:v>0</c:v>
                </c:pt>
                <c:pt idx="4008">
                  <c:v>100</c:v>
                </c:pt>
                <c:pt idx="4009">
                  <c:v>200</c:v>
                </c:pt>
                <c:pt idx="4010">
                  <c:v>0</c:v>
                </c:pt>
                <c:pt idx="4011">
                  <c:v>100</c:v>
                </c:pt>
                <c:pt idx="4012">
                  <c:v>300</c:v>
                </c:pt>
                <c:pt idx="4013">
                  <c:v>200</c:v>
                </c:pt>
                <c:pt idx="4014">
                  <c:v>0</c:v>
                </c:pt>
                <c:pt idx="4015">
                  <c:v>100</c:v>
                </c:pt>
                <c:pt idx="4016">
                  <c:v>100</c:v>
                </c:pt>
                <c:pt idx="4017">
                  <c:v>0</c:v>
                </c:pt>
                <c:pt idx="4018">
                  <c:v>100</c:v>
                </c:pt>
                <c:pt idx="4019">
                  <c:v>300</c:v>
                </c:pt>
                <c:pt idx="4020">
                  <c:v>200</c:v>
                </c:pt>
                <c:pt idx="4021">
                  <c:v>0</c:v>
                </c:pt>
                <c:pt idx="4022">
                  <c:v>200</c:v>
                </c:pt>
                <c:pt idx="4023">
                  <c:v>0</c:v>
                </c:pt>
                <c:pt idx="4024">
                  <c:v>200</c:v>
                </c:pt>
                <c:pt idx="4025">
                  <c:v>100</c:v>
                </c:pt>
                <c:pt idx="4026">
                  <c:v>500</c:v>
                </c:pt>
                <c:pt idx="4027">
                  <c:v>100</c:v>
                </c:pt>
                <c:pt idx="4028">
                  <c:v>100</c:v>
                </c:pt>
                <c:pt idx="4029">
                  <c:v>200</c:v>
                </c:pt>
                <c:pt idx="4030">
                  <c:v>400</c:v>
                </c:pt>
                <c:pt idx="4031">
                  <c:v>300</c:v>
                </c:pt>
                <c:pt idx="4032">
                  <c:v>200</c:v>
                </c:pt>
                <c:pt idx="4033">
                  <c:v>300</c:v>
                </c:pt>
                <c:pt idx="4034">
                  <c:v>200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100</c:v>
                </c:pt>
                <c:pt idx="4039">
                  <c:v>200</c:v>
                </c:pt>
                <c:pt idx="4040">
                  <c:v>600</c:v>
                </c:pt>
                <c:pt idx="4041">
                  <c:v>200</c:v>
                </c:pt>
                <c:pt idx="4042">
                  <c:v>100</c:v>
                </c:pt>
                <c:pt idx="4043">
                  <c:v>100</c:v>
                </c:pt>
                <c:pt idx="4044">
                  <c:v>200</c:v>
                </c:pt>
                <c:pt idx="4045">
                  <c:v>100</c:v>
                </c:pt>
                <c:pt idx="4046">
                  <c:v>200</c:v>
                </c:pt>
                <c:pt idx="4047">
                  <c:v>100</c:v>
                </c:pt>
                <c:pt idx="4048">
                  <c:v>200</c:v>
                </c:pt>
                <c:pt idx="4049">
                  <c:v>200</c:v>
                </c:pt>
                <c:pt idx="4050">
                  <c:v>100</c:v>
                </c:pt>
                <c:pt idx="4051">
                  <c:v>0</c:v>
                </c:pt>
                <c:pt idx="4052">
                  <c:v>300</c:v>
                </c:pt>
                <c:pt idx="4053">
                  <c:v>600</c:v>
                </c:pt>
                <c:pt idx="4054">
                  <c:v>0</c:v>
                </c:pt>
                <c:pt idx="4055">
                  <c:v>200</c:v>
                </c:pt>
                <c:pt idx="4056">
                  <c:v>200</c:v>
                </c:pt>
                <c:pt idx="4057">
                  <c:v>200</c:v>
                </c:pt>
                <c:pt idx="4058">
                  <c:v>100</c:v>
                </c:pt>
                <c:pt idx="4059">
                  <c:v>0</c:v>
                </c:pt>
                <c:pt idx="4060">
                  <c:v>100</c:v>
                </c:pt>
                <c:pt idx="4061">
                  <c:v>100</c:v>
                </c:pt>
                <c:pt idx="4062">
                  <c:v>100</c:v>
                </c:pt>
                <c:pt idx="4063">
                  <c:v>100</c:v>
                </c:pt>
                <c:pt idx="4064">
                  <c:v>100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500</c:v>
                </c:pt>
                <c:pt idx="4069">
                  <c:v>300</c:v>
                </c:pt>
                <c:pt idx="4070">
                  <c:v>200</c:v>
                </c:pt>
                <c:pt idx="4071">
                  <c:v>400</c:v>
                </c:pt>
                <c:pt idx="4072">
                  <c:v>0</c:v>
                </c:pt>
                <c:pt idx="4073">
                  <c:v>0</c:v>
                </c:pt>
                <c:pt idx="4074">
                  <c:v>100</c:v>
                </c:pt>
                <c:pt idx="4075">
                  <c:v>0</c:v>
                </c:pt>
                <c:pt idx="4076">
                  <c:v>200</c:v>
                </c:pt>
                <c:pt idx="4077">
                  <c:v>0</c:v>
                </c:pt>
                <c:pt idx="4078">
                  <c:v>200</c:v>
                </c:pt>
                <c:pt idx="4079">
                  <c:v>200</c:v>
                </c:pt>
                <c:pt idx="4080">
                  <c:v>100</c:v>
                </c:pt>
                <c:pt idx="4081">
                  <c:v>200</c:v>
                </c:pt>
                <c:pt idx="4082">
                  <c:v>0</c:v>
                </c:pt>
                <c:pt idx="4083">
                  <c:v>200</c:v>
                </c:pt>
                <c:pt idx="4084">
                  <c:v>100</c:v>
                </c:pt>
                <c:pt idx="4085">
                  <c:v>200</c:v>
                </c:pt>
                <c:pt idx="4086">
                  <c:v>0</c:v>
                </c:pt>
                <c:pt idx="4087">
                  <c:v>100</c:v>
                </c:pt>
                <c:pt idx="4088">
                  <c:v>200</c:v>
                </c:pt>
                <c:pt idx="4089">
                  <c:v>100</c:v>
                </c:pt>
                <c:pt idx="4090">
                  <c:v>100</c:v>
                </c:pt>
                <c:pt idx="4091">
                  <c:v>400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100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ot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Feuil1!$H$7:$H$4102</c:f>
              <c:numCache>
                <c:formatCode>General</c:formatCode>
                <c:ptCount val="40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</c:numCache>
            </c:numRef>
          </c:xVal>
          <c:yVal>
            <c:numRef>
              <c:f>Feuil1!$J$7:$J$4102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2</c:v>
                </c:pt>
                <c:pt idx="37">
                  <c:v>110</c:v>
                </c:pt>
                <c:pt idx="38">
                  <c:v>184</c:v>
                </c:pt>
                <c:pt idx="39">
                  <c:v>146</c:v>
                </c:pt>
                <c:pt idx="40">
                  <c:v>144</c:v>
                </c:pt>
                <c:pt idx="41">
                  <c:v>144</c:v>
                </c:pt>
                <c:pt idx="42">
                  <c:v>192</c:v>
                </c:pt>
                <c:pt idx="43">
                  <c:v>166</c:v>
                </c:pt>
                <c:pt idx="44">
                  <c:v>160</c:v>
                </c:pt>
                <c:pt idx="45">
                  <c:v>168</c:v>
                </c:pt>
                <c:pt idx="46">
                  <c:v>136</c:v>
                </c:pt>
                <c:pt idx="47">
                  <c:v>178</c:v>
                </c:pt>
                <c:pt idx="48">
                  <c:v>200</c:v>
                </c:pt>
                <c:pt idx="49">
                  <c:v>154</c:v>
                </c:pt>
                <c:pt idx="50">
                  <c:v>186</c:v>
                </c:pt>
                <c:pt idx="51">
                  <c:v>136</c:v>
                </c:pt>
                <c:pt idx="52">
                  <c:v>172</c:v>
                </c:pt>
                <c:pt idx="53">
                  <c:v>144</c:v>
                </c:pt>
                <c:pt idx="54">
                  <c:v>182</c:v>
                </c:pt>
                <c:pt idx="55">
                  <c:v>160</c:v>
                </c:pt>
                <c:pt idx="56">
                  <c:v>176</c:v>
                </c:pt>
                <c:pt idx="57">
                  <c:v>172</c:v>
                </c:pt>
                <c:pt idx="58">
                  <c:v>158</c:v>
                </c:pt>
                <c:pt idx="59">
                  <c:v>180</c:v>
                </c:pt>
                <c:pt idx="60">
                  <c:v>228</c:v>
                </c:pt>
                <c:pt idx="61">
                  <c:v>182</c:v>
                </c:pt>
                <c:pt idx="62">
                  <c:v>192</c:v>
                </c:pt>
                <c:pt idx="63">
                  <c:v>244</c:v>
                </c:pt>
                <c:pt idx="64">
                  <c:v>222</c:v>
                </c:pt>
                <c:pt idx="65">
                  <c:v>260</c:v>
                </c:pt>
                <c:pt idx="66">
                  <c:v>210</c:v>
                </c:pt>
                <c:pt idx="67">
                  <c:v>250</c:v>
                </c:pt>
                <c:pt idx="68">
                  <c:v>230</c:v>
                </c:pt>
                <c:pt idx="69">
                  <c:v>226</c:v>
                </c:pt>
                <c:pt idx="70">
                  <c:v>230</c:v>
                </c:pt>
                <c:pt idx="71">
                  <c:v>228</c:v>
                </c:pt>
                <c:pt idx="72">
                  <c:v>220</c:v>
                </c:pt>
                <c:pt idx="73">
                  <c:v>204</c:v>
                </c:pt>
                <c:pt idx="74">
                  <c:v>228</c:v>
                </c:pt>
                <c:pt idx="75">
                  <c:v>260</c:v>
                </c:pt>
                <c:pt idx="76">
                  <c:v>206</c:v>
                </c:pt>
                <c:pt idx="77">
                  <c:v>200</c:v>
                </c:pt>
                <c:pt idx="78">
                  <c:v>220</c:v>
                </c:pt>
                <c:pt idx="79">
                  <c:v>196</c:v>
                </c:pt>
                <c:pt idx="80">
                  <c:v>204</c:v>
                </c:pt>
                <c:pt idx="81">
                  <c:v>190</c:v>
                </c:pt>
                <c:pt idx="82">
                  <c:v>214</c:v>
                </c:pt>
                <c:pt idx="83">
                  <c:v>194</c:v>
                </c:pt>
                <c:pt idx="84">
                  <c:v>168</c:v>
                </c:pt>
                <c:pt idx="85">
                  <c:v>186</c:v>
                </c:pt>
                <c:pt idx="86">
                  <c:v>216</c:v>
                </c:pt>
                <c:pt idx="87">
                  <c:v>234</c:v>
                </c:pt>
                <c:pt idx="88">
                  <c:v>212</c:v>
                </c:pt>
                <c:pt idx="89">
                  <c:v>214</c:v>
                </c:pt>
                <c:pt idx="90">
                  <c:v>164</c:v>
                </c:pt>
                <c:pt idx="91">
                  <c:v>224</c:v>
                </c:pt>
                <c:pt idx="92">
                  <c:v>252</c:v>
                </c:pt>
                <c:pt idx="93">
                  <c:v>228</c:v>
                </c:pt>
                <c:pt idx="94">
                  <c:v>250</c:v>
                </c:pt>
                <c:pt idx="95">
                  <c:v>262</c:v>
                </c:pt>
                <c:pt idx="96">
                  <c:v>252</c:v>
                </c:pt>
                <c:pt idx="97">
                  <c:v>318</c:v>
                </c:pt>
                <c:pt idx="98">
                  <c:v>322</c:v>
                </c:pt>
                <c:pt idx="99">
                  <c:v>324</c:v>
                </c:pt>
                <c:pt idx="100">
                  <c:v>360</c:v>
                </c:pt>
                <c:pt idx="101">
                  <c:v>328</c:v>
                </c:pt>
                <c:pt idx="102">
                  <c:v>386</c:v>
                </c:pt>
                <c:pt idx="103">
                  <c:v>456</c:v>
                </c:pt>
                <c:pt idx="104">
                  <c:v>532</c:v>
                </c:pt>
                <c:pt idx="105">
                  <c:v>514</c:v>
                </c:pt>
                <c:pt idx="106">
                  <c:v>582</c:v>
                </c:pt>
                <c:pt idx="107">
                  <c:v>600</c:v>
                </c:pt>
                <c:pt idx="108">
                  <c:v>640</c:v>
                </c:pt>
                <c:pt idx="109">
                  <c:v>778</c:v>
                </c:pt>
                <c:pt idx="110">
                  <c:v>778</c:v>
                </c:pt>
                <c:pt idx="111">
                  <c:v>938</c:v>
                </c:pt>
                <c:pt idx="112">
                  <c:v>1092</c:v>
                </c:pt>
                <c:pt idx="113">
                  <c:v>1172</c:v>
                </c:pt>
                <c:pt idx="114">
                  <c:v>1430</c:v>
                </c:pt>
                <c:pt idx="115">
                  <c:v>1492</c:v>
                </c:pt>
                <c:pt idx="116">
                  <c:v>1590</c:v>
                </c:pt>
                <c:pt idx="117">
                  <c:v>1752</c:v>
                </c:pt>
                <c:pt idx="118">
                  <c:v>1898</c:v>
                </c:pt>
                <c:pt idx="119">
                  <c:v>1838</c:v>
                </c:pt>
                <c:pt idx="120">
                  <c:v>2008</c:v>
                </c:pt>
                <c:pt idx="121">
                  <c:v>1994</c:v>
                </c:pt>
                <c:pt idx="122">
                  <c:v>2332</c:v>
                </c:pt>
                <c:pt idx="123">
                  <c:v>2266</c:v>
                </c:pt>
                <c:pt idx="124">
                  <c:v>2330</c:v>
                </c:pt>
                <c:pt idx="125">
                  <c:v>2538</c:v>
                </c:pt>
                <c:pt idx="126">
                  <c:v>2370</c:v>
                </c:pt>
                <c:pt idx="127">
                  <c:v>2418</c:v>
                </c:pt>
                <c:pt idx="128">
                  <c:v>2466</c:v>
                </c:pt>
                <c:pt idx="129">
                  <c:v>2348</c:v>
                </c:pt>
                <c:pt idx="130">
                  <c:v>2340</c:v>
                </c:pt>
                <c:pt idx="131">
                  <c:v>2274</c:v>
                </c:pt>
                <c:pt idx="132">
                  <c:v>2194</c:v>
                </c:pt>
                <c:pt idx="133">
                  <c:v>2110</c:v>
                </c:pt>
                <c:pt idx="134">
                  <c:v>1844</c:v>
                </c:pt>
                <c:pt idx="135">
                  <c:v>1954</c:v>
                </c:pt>
                <c:pt idx="136">
                  <c:v>1686</c:v>
                </c:pt>
                <c:pt idx="137">
                  <c:v>1648</c:v>
                </c:pt>
                <c:pt idx="138">
                  <c:v>1506</c:v>
                </c:pt>
                <c:pt idx="139">
                  <c:v>1462</c:v>
                </c:pt>
                <c:pt idx="140">
                  <c:v>1382</c:v>
                </c:pt>
                <c:pt idx="141">
                  <c:v>1220</c:v>
                </c:pt>
                <c:pt idx="142">
                  <c:v>1188</c:v>
                </c:pt>
                <c:pt idx="143">
                  <c:v>1142</c:v>
                </c:pt>
                <c:pt idx="144">
                  <c:v>1224</c:v>
                </c:pt>
                <c:pt idx="145">
                  <c:v>968</c:v>
                </c:pt>
                <c:pt idx="146">
                  <c:v>966</c:v>
                </c:pt>
                <c:pt idx="147">
                  <c:v>968</c:v>
                </c:pt>
                <c:pt idx="148">
                  <c:v>952</c:v>
                </c:pt>
                <c:pt idx="149">
                  <c:v>956</c:v>
                </c:pt>
                <c:pt idx="150">
                  <c:v>802</c:v>
                </c:pt>
                <c:pt idx="151">
                  <c:v>844</c:v>
                </c:pt>
                <c:pt idx="152">
                  <c:v>804</c:v>
                </c:pt>
                <c:pt idx="153">
                  <c:v>824</c:v>
                </c:pt>
                <c:pt idx="154">
                  <c:v>694</c:v>
                </c:pt>
                <c:pt idx="155">
                  <c:v>696</c:v>
                </c:pt>
                <c:pt idx="156">
                  <c:v>684</c:v>
                </c:pt>
                <c:pt idx="157">
                  <c:v>718</c:v>
                </c:pt>
                <c:pt idx="158">
                  <c:v>598</c:v>
                </c:pt>
                <c:pt idx="159">
                  <c:v>586</c:v>
                </c:pt>
                <c:pt idx="160">
                  <c:v>536</c:v>
                </c:pt>
                <c:pt idx="161">
                  <c:v>500</c:v>
                </c:pt>
                <c:pt idx="162">
                  <c:v>462</c:v>
                </c:pt>
                <c:pt idx="163">
                  <c:v>408</c:v>
                </c:pt>
                <c:pt idx="164">
                  <c:v>462</c:v>
                </c:pt>
                <c:pt idx="165">
                  <c:v>332</c:v>
                </c:pt>
                <c:pt idx="166">
                  <c:v>354</c:v>
                </c:pt>
                <c:pt idx="167">
                  <c:v>332</c:v>
                </c:pt>
                <c:pt idx="168">
                  <c:v>286</c:v>
                </c:pt>
                <c:pt idx="169">
                  <c:v>260</c:v>
                </c:pt>
                <c:pt idx="170">
                  <c:v>258</c:v>
                </c:pt>
                <c:pt idx="171">
                  <c:v>196</c:v>
                </c:pt>
                <c:pt idx="172">
                  <c:v>236</c:v>
                </c:pt>
                <c:pt idx="173">
                  <c:v>216</c:v>
                </c:pt>
                <c:pt idx="174">
                  <c:v>194</c:v>
                </c:pt>
                <c:pt idx="175">
                  <c:v>186</c:v>
                </c:pt>
                <c:pt idx="176">
                  <c:v>180</c:v>
                </c:pt>
                <c:pt idx="177">
                  <c:v>198</c:v>
                </c:pt>
                <c:pt idx="178">
                  <c:v>160</c:v>
                </c:pt>
                <c:pt idx="179">
                  <c:v>140</c:v>
                </c:pt>
                <c:pt idx="180">
                  <c:v>178</c:v>
                </c:pt>
                <c:pt idx="181">
                  <c:v>174</c:v>
                </c:pt>
                <c:pt idx="182">
                  <c:v>174</c:v>
                </c:pt>
                <c:pt idx="183">
                  <c:v>192</c:v>
                </c:pt>
                <c:pt idx="184">
                  <c:v>166</c:v>
                </c:pt>
                <c:pt idx="185">
                  <c:v>144</c:v>
                </c:pt>
                <c:pt idx="186">
                  <c:v>152</c:v>
                </c:pt>
                <c:pt idx="187">
                  <c:v>150</c:v>
                </c:pt>
                <c:pt idx="188">
                  <c:v>186</c:v>
                </c:pt>
                <c:pt idx="189">
                  <c:v>162</c:v>
                </c:pt>
                <c:pt idx="190">
                  <c:v>146</c:v>
                </c:pt>
                <c:pt idx="191">
                  <c:v>140</c:v>
                </c:pt>
                <c:pt idx="192">
                  <c:v>136</c:v>
                </c:pt>
                <c:pt idx="193">
                  <c:v>156</c:v>
                </c:pt>
                <c:pt idx="194">
                  <c:v>166</c:v>
                </c:pt>
                <c:pt idx="195">
                  <c:v>152</c:v>
                </c:pt>
                <c:pt idx="196">
                  <c:v>134</c:v>
                </c:pt>
                <c:pt idx="197">
                  <c:v>150</c:v>
                </c:pt>
                <c:pt idx="198">
                  <c:v>128</c:v>
                </c:pt>
                <c:pt idx="199">
                  <c:v>134</c:v>
                </c:pt>
                <c:pt idx="200">
                  <c:v>142</c:v>
                </c:pt>
                <c:pt idx="201">
                  <c:v>146</c:v>
                </c:pt>
                <c:pt idx="202">
                  <c:v>148</c:v>
                </c:pt>
                <c:pt idx="203">
                  <c:v>190</c:v>
                </c:pt>
                <c:pt idx="204">
                  <c:v>112</c:v>
                </c:pt>
                <c:pt idx="205">
                  <c:v>186</c:v>
                </c:pt>
                <c:pt idx="206">
                  <c:v>160</c:v>
                </c:pt>
                <c:pt idx="207">
                  <c:v>134</c:v>
                </c:pt>
                <c:pt idx="208">
                  <c:v>152</c:v>
                </c:pt>
                <c:pt idx="209">
                  <c:v>142</c:v>
                </c:pt>
                <c:pt idx="210">
                  <c:v>168</c:v>
                </c:pt>
                <c:pt idx="211">
                  <c:v>154</c:v>
                </c:pt>
                <c:pt idx="212">
                  <c:v>114</c:v>
                </c:pt>
                <c:pt idx="213">
                  <c:v>178</c:v>
                </c:pt>
                <c:pt idx="214">
                  <c:v>126</c:v>
                </c:pt>
                <c:pt idx="215">
                  <c:v>164</c:v>
                </c:pt>
                <c:pt idx="216">
                  <c:v>128</c:v>
                </c:pt>
                <c:pt idx="217">
                  <c:v>162</c:v>
                </c:pt>
                <c:pt idx="218">
                  <c:v>184</c:v>
                </c:pt>
                <c:pt idx="219">
                  <c:v>148</c:v>
                </c:pt>
                <c:pt idx="220">
                  <c:v>124</c:v>
                </c:pt>
                <c:pt idx="221">
                  <c:v>158</c:v>
                </c:pt>
                <c:pt idx="222">
                  <c:v>150</c:v>
                </c:pt>
                <c:pt idx="223">
                  <c:v>148</c:v>
                </c:pt>
                <c:pt idx="224">
                  <c:v>132</c:v>
                </c:pt>
                <c:pt idx="225">
                  <c:v>166</c:v>
                </c:pt>
                <c:pt idx="226">
                  <c:v>130</c:v>
                </c:pt>
                <c:pt idx="227">
                  <c:v>152</c:v>
                </c:pt>
                <c:pt idx="228">
                  <c:v>134</c:v>
                </c:pt>
                <c:pt idx="229">
                  <c:v>166</c:v>
                </c:pt>
                <c:pt idx="230">
                  <c:v>150</c:v>
                </c:pt>
                <c:pt idx="231">
                  <c:v>156</c:v>
                </c:pt>
                <c:pt idx="232">
                  <c:v>146</c:v>
                </c:pt>
                <c:pt idx="233">
                  <c:v>156</c:v>
                </c:pt>
                <c:pt idx="234">
                  <c:v>160</c:v>
                </c:pt>
                <c:pt idx="235">
                  <c:v>150</c:v>
                </c:pt>
                <c:pt idx="236">
                  <c:v>144</c:v>
                </c:pt>
                <c:pt idx="237">
                  <c:v>144</c:v>
                </c:pt>
                <c:pt idx="238">
                  <c:v>138</c:v>
                </c:pt>
                <c:pt idx="239">
                  <c:v>160</c:v>
                </c:pt>
                <c:pt idx="240">
                  <c:v>142</c:v>
                </c:pt>
                <c:pt idx="241">
                  <c:v>162</c:v>
                </c:pt>
                <c:pt idx="242">
                  <c:v>174</c:v>
                </c:pt>
                <c:pt idx="243">
                  <c:v>124</c:v>
                </c:pt>
                <c:pt idx="244">
                  <c:v>150</c:v>
                </c:pt>
                <c:pt idx="245">
                  <c:v>168</c:v>
                </c:pt>
                <c:pt idx="246">
                  <c:v>166</c:v>
                </c:pt>
                <c:pt idx="247">
                  <c:v>172</c:v>
                </c:pt>
                <c:pt idx="248">
                  <c:v>112</c:v>
                </c:pt>
                <c:pt idx="249">
                  <c:v>134</c:v>
                </c:pt>
                <c:pt idx="250">
                  <c:v>140</c:v>
                </c:pt>
                <c:pt idx="251">
                  <c:v>140</c:v>
                </c:pt>
                <c:pt idx="252">
                  <c:v>176</c:v>
                </c:pt>
                <c:pt idx="253">
                  <c:v>156</c:v>
                </c:pt>
                <c:pt idx="254">
                  <c:v>132</c:v>
                </c:pt>
                <c:pt idx="255">
                  <c:v>160</c:v>
                </c:pt>
                <c:pt idx="256">
                  <c:v>172</c:v>
                </c:pt>
                <c:pt idx="257">
                  <c:v>150</c:v>
                </c:pt>
                <c:pt idx="258">
                  <c:v>166</c:v>
                </c:pt>
                <c:pt idx="259">
                  <c:v>156</c:v>
                </c:pt>
                <c:pt idx="260">
                  <c:v>144</c:v>
                </c:pt>
                <c:pt idx="261">
                  <c:v>118</c:v>
                </c:pt>
                <c:pt idx="262">
                  <c:v>134</c:v>
                </c:pt>
                <c:pt idx="263">
                  <c:v>148</c:v>
                </c:pt>
                <c:pt idx="264">
                  <c:v>146</c:v>
                </c:pt>
                <c:pt idx="265">
                  <c:v>174</c:v>
                </c:pt>
                <c:pt idx="266">
                  <c:v>124</c:v>
                </c:pt>
                <c:pt idx="267">
                  <c:v>154</c:v>
                </c:pt>
                <c:pt idx="268">
                  <c:v>154</c:v>
                </c:pt>
                <c:pt idx="269">
                  <c:v>148</c:v>
                </c:pt>
                <c:pt idx="270">
                  <c:v>144</c:v>
                </c:pt>
                <c:pt idx="271">
                  <c:v>160</c:v>
                </c:pt>
                <c:pt idx="272">
                  <c:v>152</c:v>
                </c:pt>
                <c:pt idx="273">
                  <c:v>110</c:v>
                </c:pt>
                <c:pt idx="274">
                  <c:v>160</c:v>
                </c:pt>
                <c:pt idx="275">
                  <c:v>164</c:v>
                </c:pt>
                <c:pt idx="276">
                  <c:v>146</c:v>
                </c:pt>
                <c:pt idx="277">
                  <c:v>166</c:v>
                </c:pt>
                <c:pt idx="278">
                  <c:v>164</c:v>
                </c:pt>
                <c:pt idx="279">
                  <c:v>202</c:v>
                </c:pt>
                <c:pt idx="280">
                  <c:v>138</c:v>
                </c:pt>
                <c:pt idx="281">
                  <c:v>136</c:v>
                </c:pt>
                <c:pt idx="282">
                  <c:v>136</c:v>
                </c:pt>
                <c:pt idx="283">
                  <c:v>160</c:v>
                </c:pt>
                <c:pt idx="284">
                  <c:v>134</c:v>
                </c:pt>
                <c:pt idx="285">
                  <c:v>152</c:v>
                </c:pt>
                <c:pt idx="286">
                  <c:v>150</c:v>
                </c:pt>
                <c:pt idx="287">
                  <c:v>130</c:v>
                </c:pt>
                <c:pt idx="288">
                  <c:v>172</c:v>
                </c:pt>
                <c:pt idx="289">
                  <c:v>156</c:v>
                </c:pt>
                <c:pt idx="290">
                  <c:v>152</c:v>
                </c:pt>
                <c:pt idx="291">
                  <c:v>186</c:v>
                </c:pt>
                <c:pt idx="292">
                  <c:v>116</c:v>
                </c:pt>
                <c:pt idx="293">
                  <c:v>144</c:v>
                </c:pt>
                <c:pt idx="294">
                  <c:v>146</c:v>
                </c:pt>
                <c:pt idx="295">
                  <c:v>128</c:v>
                </c:pt>
                <c:pt idx="296">
                  <c:v>168</c:v>
                </c:pt>
                <c:pt idx="297">
                  <c:v>162</c:v>
                </c:pt>
                <c:pt idx="298">
                  <c:v>144</c:v>
                </c:pt>
                <c:pt idx="299">
                  <c:v>164</c:v>
                </c:pt>
                <c:pt idx="300">
                  <c:v>188</c:v>
                </c:pt>
                <c:pt idx="301">
                  <c:v>158</c:v>
                </c:pt>
                <c:pt idx="302">
                  <c:v>178</c:v>
                </c:pt>
                <c:pt idx="303">
                  <c:v>152</c:v>
                </c:pt>
                <c:pt idx="304">
                  <c:v>152</c:v>
                </c:pt>
                <c:pt idx="305">
                  <c:v>134</c:v>
                </c:pt>
                <c:pt idx="306">
                  <c:v>150</c:v>
                </c:pt>
                <c:pt idx="307">
                  <c:v>148</c:v>
                </c:pt>
                <c:pt idx="308">
                  <c:v>148</c:v>
                </c:pt>
                <c:pt idx="309">
                  <c:v>152</c:v>
                </c:pt>
                <c:pt idx="310">
                  <c:v>130</c:v>
                </c:pt>
                <c:pt idx="311">
                  <c:v>140</c:v>
                </c:pt>
                <c:pt idx="312">
                  <c:v>166</c:v>
                </c:pt>
                <c:pt idx="313">
                  <c:v>152</c:v>
                </c:pt>
                <c:pt idx="314">
                  <c:v>170</c:v>
                </c:pt>
                <c:pt idx="315">
                  <c:v>170</c:v>
                </c:pt>
                <c:pt idx="316">
                  <c:v>162</c:v>
                </c:pt>
                <c:pt idx="317">
                  <c:v>142</c:v>
                </c:pt>
                <c:pt idx="318">
                  <c:v>168</c:v>
                </c:pt>
                <c:pt idx="319">
                  <c:v>164</c:v>
                </c:pt>
                <c:pt idx="320">
                  <c:v>138</c:v>
                </c:pt>
                <c:pt idx="321">
                  <c:v>144</c:v>
                </c:pt>
                <c:pt idx="322">
                  <c:v>158</c:v>
                </c:pt>
                <c:pt idx="323">
                  <c:v>136</c:v>
                </c:pt>
                <c:pt idx="324">
                  <c:v>170</c:v>
                </c:pt>
                <c:pt idx="325">
                  <c:v>158</c:v>
                </c:pt>
                <c:pt idx="326">
                  <c:v>136</c:v>
                </c:pt>
                <c:pt idx="327">
                  <c:v>158</c:v>
                </c:pt>
                <c:pt idx="328">
                  <c:v>170</c:v>
                </c:pt>
                <c:pt idx="329">
                  <c:v>154</c:v>
                </c:pt>
                <c:pt idx="330">
                  <c:v>160</c:v>
                </c:pt>
                <c:pt idx="331">
                  <c:v>154</c:v>
                </c:pt>
                <c:pt idx="332">
                  <c:v>156</c:v>
                </c:pt>
                <c:pt idx="333">
                  <c:v>168</c:v>
                </c:pt>
                <c:pt idx="334">
                  <c:v>146</c:v>
                </c:pt>
                <c:pt idx="335">
                  <c:v>148</c:v>
                </c:pt>
                <c:pt idx="336">
                  <c:v>156</c:v>
                </c:pt>
                <c:pt idx="337">
                  <c:v>144</c:v>
                </c:pt>
                <c:pt idx="338">
                  <c:v>156</c:v>
                </c:pt>
                <c:pt idx="339">
                  <c:v>166</c:v>
                </c:pt>
                <c:pt idx="340">
                  <c:v>152</c:v>
                </c:pt>
                <c:pt idx="341">
                  <c:v>116</c:v>
                </c:pt>
                <c:pt idx="342">
                  <c:v>150</c:v>
                </c:pt>
                <c:pt idx="343">
                  <c:v>134</c:v>
                </c:pt>
                <c:pt idx="344">
                  <c:v>160</c:v>
                </c:pt>
                <c:pt idx="345">
                  <c:v>122</c:v>
                </c:pt>
                <c:pt idx="346">
                  <c:v>160</c:v>
                </c:pt>
                <c:pt idx="347">
                  <c:v>170</c:v>
                </c:pt>
                <c:pt idx="348">
                  <c:v>120</c:v>
                </c:pt>
                <c:pt idx="349">
                  <c:v>154</c:v>
                </c:pt>
                <c:pt idx="350">
                  <c:v>180</c:v>
                </c:pt>
                <c:pt idx="351">
                  <c:v>158</c:v>
                </c:pt>
                <c:pt idx="352">
                  <c:v>156</c:v>
                </c:pt>
                <c:pt idx="353">
                  <c:v>136</c:v>
                </c:pt>
                <c:pt idx="354">
                  <c:v>122</c:v>
                </c:pt>
                <c:pt idx="355">
                  <c:v>162</c:v>
                </c:pt>
                <c:pt idx="356">
                  <c:v>144</c:v>
                </c:pt>
                <c:pt idx="357">
                  <c:v>160</c:v>
                </c:pt>
                <c:pt idx="358">
                  <c:v>138</c:v>
                </c:pt>
                <c:pt idx="359">
                  <c:v>142</c:v>
                </c:pt>
                <c:pt idx="360">
                  <c:v>176</c:v>
                </c:pt>
                <c:pt idx="361">
                  <c:v>126</c:v>
                </c:pt>
                <c:pt idx="362">
                  <c:v>140</c:v>
                </c:pt>
                <c:pt idx="363">
                  <c:v>156</c:v>
                </c:pt>
                <c:pt idx="364">
                  <c:v>148</c:v>
                </c:pt>
                <c:pt idx="365">
                  <c:v>144</c:v>
                </c:pt>
                <c:pt idx="366">
                  <c:v>148</c:v>
                </c:pt>
                <c:pt idx="367">
                  <c:v>180</c:v>
                </c:pt>
                <c:pt idx="368">
                  <c:v>156</c:v>
                </c:pt>
                <c:pt idx="369">
                  <c:v>114</c:v>
                </c:pt>
                <c:pt idx="370">
                  <c:v>100</c:v>
                </c:pt>
                <c:pt idx="371">
                  <c:v>128</c:v>
                </c:pt>
                <c:pt idx="372">
                  <c:v>170</c:v>
                </c:pt>
                <c:pt idx="373">
                  <c:v>138</c:v>
                </c:pt>
                <c:pt idx="374">
                  <c:v>144</c:v>
                </c:pt>
                <c:pt idx="375">
                  <c:v>150</c:v>
                </c:pt>
                <c:pt idx="376">
                  <c:v>176</c:v>
                </c:pt>
                <c:pt idx="377">
                  <c:v>146</c:v>
                </c:pt>
                <c:pt idx="378">
                  <c:v>150</c:v>
                </c:pt>
                <c:pt idx="379">
                  <c:v>152</c:v>
                </c:pt>
                <c:pt idx="380">
                  <c:v>172</c:v>
                </c:pt>
                <c:pt idx="381">
                  <c:v>148</c:v>
                </c:pt>
                <c:pt idx="382">
                  <c:v>160</c:v>
                </c:pt>
                <c:pt idx="383">
                  <c:v>146</c:v>
                </c:pt>
                <c:pt idx="384">
                  <c:v>138</c:v>
                </c:pt>
                <c:pt idx="385">
                  <c:v>172</c:v>
                </c:pt>
                <c:pt idx="386">
                  <c:v>146</c:v>
                </c:pt>
                <c:pt idx="387">
                  <c:v>150</c:v>
                </c:pt>
                <c:pt idx="388">
                  <c:v>120</c:v>
                </c:pt>
                <c:pt idx="389">
                  <c:v>154</c:v>
                </c:pt>
                <c:pt idx="390">
                  <c:v>188</c:v>
                </c:pt>
                <c:pt idx="391">
                  <c:v>118</c:v>
                </c:pt>
                <c:pt idx="392">
                  <c:v>154</c:v>
                </c:pt>
                <c:pt idx="393">
                  <c:v>136</c:v>
                </c:pt>
                <c:pt idx="394">
                  <c:v>150</c:v>
                </c:pt>
                <c:pt idx="395">
                  <c:v>156</c:v>
                </c:pt>
                <c:pt idx="396">
                  <c:v>132</c:v>
                </c:pt>
                <c:pt idx="397">
                  <c:v>140</c:v>
                </c:pt>
                <c:pt idx="398">
                  <c:v>156</c:v>
                </c:pt>
                <c:pt idx="399">
                  <c:v>138</c:v>
                </c:pt>
                <c:pt idx="400">
                  <c:v>146</c:v>
                </c:pt>
                <c:pt idx="401">
                  <c:v>148</c:v>
                </c:pt>
                <c:pt idx="402">
                  <c:v>156</c:v>
                </c:pt>
                <c:pt idx="403">
                  <c:v>170</c:v>
                </c:pt>
                <c:pt idx="404">
                  <c:v>132</c:v>
                </c:pt>
                <c:pt idx="405">
                  <c:v>134</c:v>
                </c:pt>
                <c:pt idx="406">
                  <c:v>100</c:v>
                </c:pt>
                <c:pt idx="407">
                  <c:v>90</c:v>
                </c:pt>
                <c:pt idx="408">
                  <c:v>156</c:v>
                </c:pt>
                <c:pt idx="409">
                  <c:v>118</c:v>
                </c:pt>
                <c:pt idx="410">
                  <c:v>156</c:v>
                </c:pt>
                <c:pt idx="411">
                  <c:v>164</c:v>
                </c:pt>
                <c:pt idx="412">
                  <c:v>134</c:v>
                </c:pt>
                <c:pt idx="413">
                  <c:v>130</c:v>
                </c:pt>
                <c:pt idx="414">
                  <c:v>130</c:v>
                </c:pt>
                <c:pt idx="415">
                  <c:v>150</c:v>
                </c:pt>
                <c:pt idx="416">
                  <c:v>158</c:v>
                </c:pt>
                <c:pt idx="417">
                  <c:v>144</c:v>
                </c:pt>
                <c:pt idx="418">
                  <c:v>140</c:v>
                </c:pt>
                <c:pt idx="419">
                  <c:v>144</c:v>
                </c:pt>
                <c:pt idx="420">
                  <c:v>164</c:v>
                </c:pt>
                <c:pt idx="421">
                  <c:v>118</c:v>
                </c:pt>
                <c:pt idx="422">
                  <c:v>164</c:v>
                </c:pt>
                <c:pt idx="423">
                  <c:v>118</c:v>
                </c:pt>
                <c:pt idx="424">
                  <c:v>136</c:v>
                </c:pt>
                <c:pt idx="425">
                  <c:v>174</c:v>
                </c:pt>
                <c:pt idx="426">
                  <c:v>154</c:v>
                </c:pt>
                <c:pt idx="427">
                  <c:v>152</c:v>
                </c:pt>
                <c:pt idx="428">
                  <c:v>152</c:v>
                </c:pt>
                <c:pt idx="429">
                  <c:v>144</c:v>
                </c:pt>
                <c:pt idx="430">
                  <c:v>148</c:v>
                </c:pt>
                <c:pt idx="431">
                  <c:v>136</c:v>
                </c:pt>
                <c:pt idx="432">
                  <c:v>126</c:v>
                </c:pt>
                <c:pt idx="433">
                  <c:v>164</c:v>
                </c:pt>
                <c:pt idx="434">
                  <c:v>132</c:v>
                </c:pt>
                <c:pt idx="435">
                  <c:v>148</c:v>
                </c:pt>
                <c:pt idx="436">
                  <c:v>150</c:v>
                </c:pt>
                <c:pt idx="437">
                  <c:v>154</c:v>
                </c:pt>
                <c:pt idx="438">
                  <c:v>162</c:v>
                </c:pt>
                <c:pt idx="439">
                  <c:v>142</c:v>
                </c:pt>
                <c:pt idx="440">
                  <c:v>148</c:v>
                </c:pt>
                <c:pt idx="441">
                  <c:v>136</c:v>
                </c:pt>
                <c:pt idx="442">
                  <c:v>148</c:v>
                </c:pt>
                <c:pt idx="443">
                  <c:v>158</c:v>
                </c:pt>
                <c:pt idx="444">
                  <c:v>166</c:v>
                </c:pt>
                <c:pt idx="445">
                  <c:v>144</c:v>
                </c:pt>
                <c:pt idx="446">
                  <c:v>144</c:v>
                </c:pt>
                <c:pt idx="447">
                  <c:v>148</c:v>
                </c:pt>
                <c:pt idx="448">
                  <c:v>154</c:v>
                </c:pt>
                <c:pt idx="449">
                  <c:v>142</c:v>
                </c:pt>
                <c:pt idx="450">
                  <c:v>182</c:v>
                </c:pt>
                <c:pt idx="451">
                  <c:v>146</c:v>
                </c:pt>
                <c:pt idx="452">
                  <c:v>136</c:v>
                </c:pt>
                <c:pt idx="453">
                  <c:v>146</c:v>
                </c:pt>
                <c:pt idx="454">
                  <c:v>158</c:v>
                </c:pt>
                <c:pt idx="455">
                  <c:v>136</c:v>
                </c:pt>
                <c:pt idx="456">
                  <c:v>144</c:v>
                </c:pt>
                <c:pt idx="457">
                  <c:v>114</c:v>
                </c:pt>
                <c:pt idx="458">
                  <c:v>98</c:v>
                </c:pt>
                <c:pt idx="459">
                  <c:v>146</c:v>
                </c:pt>
                <c:pt idx="460">
                  <c:v>160</c:v>
                </c:pt>
                <c:pt idx="461">
                  <c:v>134</c:v>
                </c:pt>
                <c:pt idx="462">
                  <c:v>146</c:v>
                </c:pt>
                <c:pt idx="463">
                  <c:v>134</c:v>
                </c:pt>
                <c:pt idx="464">
                  <c:v>162</c:v>
                </c:pt>
                <c:pt idx="465">
                  <c:v>154</c:v>
                </c:pt>
                <c:pt idx="466">
                  <c:v>152</c:v>
                </c:pt>
                <c:pt idx="467">
                  <c:v>172</c:v>
                </c:pt>
                <c:pt idx="468">
                  <c:v>150</c:v>
                </c:pt>
                <c:pt idx="469">
                  <c:v>138</c:v>
                </c:pt>
                <c:pt idx="470">
                  <c:v>162</c:v>
                </c:pt>
                <c:pt idx="471">
                  <c:v>138</c:v>
                </c:pt>
                <c:pt idx="472">
                  <c:v>132</c:v>
                </c:pt>
                <c:pt idx="473">
                  <c:v>136</c:v>
                </c:pt>
                <c:pt idx="474">
                  <c:v>98</c:v>
                </c:pt>
                <c:pt idx="475">
                  <c:v>142</c:v>
                </c:pt>
                <c:pt idx="476">
                  <c:v>160</c:v>
                </c:pt>
                <c:pt idx="477">
                  <c:v>164</c:v>
                </c:pt>
                <c:pt idx="478">
                  <c:v>126</c:v>
                </c:pt>
                <c:pt idx="479">
                  <c:v>168</c:v>
                </c:pt>
                <c:pt idx="480">
                  <c:v>162</c:v>
                </c:pt>
                <c:pt idx="481">
                  <c:v>160</c:v>
                </c:pt>
                <c:pt idx="482">
                  <c:v>118</c:v>
                </c:pt>
                <c:pt idx="483">
                  <c:v>114</c:v>
                </c:pt>
                <c:pt idx="484">
                  <c:v>140</c:v>
                </c:pt>
                <c:pt idx="485">
                  <c:v>134</c:v>
                </c:pt>
                <c:pt idx="486">
                  <c:v>154</c:v>
                </c:pt>
                <c:pt idx="487">
                  <c:v>112</c:v>
                </c:pt>
                <c:pt idx="488">
                  <c:v>102</c:v>
                </c:pt>
                <c:pt idx="489">
                  <c:v>142</c:v>
                </c:pt>
                <c:pt idx="490">
                  <c:v>156</c:v>
                </c:pt>
                <c:pt idx="491">
                  <c:v>144</c:v>
                </c:pt>
                <c:pt idx="492">
                  <c:v>158</c:v>
                </c:pt>
                <c:pt idx="493">
                  <c:v>152</c:v>
                </c:pt>
                <c:pt idx="494">
                  <c:v>138</c:v>
                </c:pt>
                <c:pt idx="495">
                  <c:v>98</c:v>
                </c:pt>
                <c:pt idx="496">
                  <c:v>128</c:v>
                </c:pt>
                <c:pt idx="497">
                  <c:v>136</c:v>
                </c:pt>
                <c:pt idx="498">
                  <c:v>130</c:v>
                </c:pt>
                <c:pt idx="499">
                  <c:v>122</c:v>
                </c:pt>
                <c:pt idx="500">
                  <c:v>142</c:v>
                </c:pt>
                <c:pt idx="501">
                  <c:v>154</c:v>
                </c:pt>
                <c:pt idx="502">
                  <c:v>126</c:v>
                </c:pt>
                <c:pt idx="503">
                  <c:v>160</c:v>
                </c:pt>
                <c:pt idx="504">
                  <c:v>142</c:v>
                </c:pt>
                <c:pt idx="505">
                  <c:v>138</c:v>
                </c:pt>
                <c:pt idx="506">
                  <c:v>122</c:v>
                </c:pt>
                <c:pt idx="507">
                  <c:v>114</c:v>
                </c:pt>
                <c:pt idx="508">
                  <c:v>140</c:v>
                </c:pt>
                <c:pt idx="509">
                  <c:v>176</c:v>
                </c:pt>
                <c:pt idx="510">
                  <c:v>130</c:v>
                </c:pt>
                <c:pt idx="511">
                  <c:v>134</c:v>
                </c:pt>
                <c:pt idx="512">
                  <c:v>150</c:v>
                </c:pt>
                <c:pt idx="513">
                  <c:v>138</c:v>
                </c:pt>
                <c:pt idx="514">
                  <c:v>128</c:v>
                </c:pt>
                <c:pt idx="515">
                  <c:v>150</c:v>
                </c:pt>
                <c:pt idx="516">
                  <c:v>132</c:v>
                </c:pt>
                <c:pt idx="517">
                  <c:v>142</c:v>
                </c:pt>
                <c:pt idx="518">
                  <c:v>156</c:v>
                </c:pt>
                <c:pt idx="519">
                  <c:v>172</c:v>
                </c:pt>
                <c:pt idx="520">
                  <c:v>148</c:v>
                </c:pt>
                <c:pt idx="521">
                  <c:v>158</c:v>
                </c:pt>
                <c:pt idx="522">
                  <c:v>124</c:v>
                </c:pt>
                <c:pt idx="523">
                  <c:v>168</c:v>
                </c:pt>
                <c:pt idx="524">
                  <c:v>170</c:v>
                </c:pt>
                <c:pt idx="525">
                  <c:v>152</c:v>
                </c:pt>
                <c:pt idx="526">
                  <c:v>140</c:v>
                </c:pt>
                <c:pt idx="527">
                  <c:v>140</c:v>
                </c:pt>
                <c:pt idx="528">
                  <c:v>102</c:v>
                </c:pt>
                <c:pt idx="529">
                  <c:v>152</c:v>
                </c:pt>
                <c:pt idx="530">
                  <c:v>188</c:v>
                </c:pt>
                <c:pt idx="531">
                  <c:v>164</c:v>
                </c:pt>
                <c:pt idx="532">
                  <c:v>168</c:v>
                </c:pt>
                <c:pt idx="533">
                  <c:v>156</c:v>
                </c:pt>
                <c:pt idx="534">
                  <c:v>130</c:v>
                </c:pt>
                <c:pt idx="535">
                  <c:v>166</c:v>
                </c:pt>
                <c:pt idx="536">
                  <c:v>126</c:v>
                </c:pt>
                <c:pt idx="537">
                  <c:v>134</c:v>
                </c:pt>
                <c:pt idx="538">
                  <c:v>128</c:v>
                </c:pt>
                <c:pt idx="539">
                  <c:v>136</c:v>
                </c:pt>
                <c:pt idx="540">
                  <c:v>124</c:v>
                </c:pt>
                <c:pt idx="541">
                  <c:v>160</c:v>
                </c:pt>
                <c:pt idx="542">
                  <c:v>132</c:v>
                </c:pt>
                <c:pt idx="543">
                  <c:v>166</c:v>
                </c:pt>
                <c:pt idx="544">
                  <c:v>142</c:v>
                </c:pt>
                <c:pt idx="545">
                  <c:v>174</c:v>
                </c:pt>
                <c:pt idx="546">
                  <c:v>146</c:v>
                </c:pt>
                <c:pt idx="547">
                  <c:v>144</c:v>
                </c:pt>
                <c:pt idx="548">
                  <c:v>146</c:v>
                </c:pt>
                <c:pt idx="549">
                  <c:v>172</c:v>
                </c:pt>
                <c:pt idx="550">
                  <c:v>172</c:v>
                </c:pt>
                <c:pt idx="551">
                  <c:v>146</c:v>
                </c:pt>
                <c:pt idx="552">
                  <c:v>128</c:v>
                </c:pt>
                <c:pt idx="553">
                  <c:v>126</c:v>
                </c:pt>
                <c:pt idx="554">
                  <c:v>152</c:v>
                </c:pt>
                <c:pt idx="555">
                  <c:v>132</c:v>
                </c:pt>
                <c:pt idx="556">
                  <c:v>120</c:v>
                </c:pt>
                <c:pt idx="557">
                  <c:v>180</c:v>
                </c:pt>
                <c:pt idx="558">
                  <c:v>134</c:v>
                </c:pt>
                <c:pt idx="559">
                  <c:v>120</c:v>
                </c:pt>
                <c:pt idx="560">
                  <c:v>138</c:v>
                </c:pt>
                <c:pt idx="561">
                  <c:v>158</c:v>
                </c:pt>
                <c:pt idx="562">
                  <c:v>120</c:v>
                </c:pt>
                <c:pt idx="563">
                  <c:v>108</c:v>
                </c:pt>
                <c:pt idx="564">
                  <c:v>128</c:v>
                </c:pt>
                <c:pt idx="565">
                  <c:v>136</c:v>
                </c:pt>
                <c:pt idx="566">
                  <c:v>164</c:v>
                </c:pt>
                <c:pt idx="567">
                  <c:v>132</c:v>
                </c:pt>
                <c:pt idx="568">
                  <c:v>144</c:v>
                </c:pt>
                <c:pt idx="569">
                  <c:v>144</c:v>
                </c:pt>
                <c:pt idx="570">
                  <c:v>160</c:v>
                </c:pt>
                <c:pt idx="571">
                  <c:v>140</c:v>
                </c:pt>
                <c:pt idx="572">
                  <c:v>146</c:v>
                </c:pt>
                <c:pt idx="573">
                  <c:v>180</c:v>
                </c:pt>
                <c:pt idx="574">
                  <c:v>150</c:v>
                </c:pt>
                <c:pt idx="575">
                  <c:v>134</c:v>
                </c:pt>
                <c:pt idx="576">
                  <c:v>110</c:v>
                </c:pt>
                <c:pt idx="577">
                  <c:v>150</c:v>
                </c:pt>
                <c:pt idx="578">
                  <c:v>146</c:v>
                </c:pt>
                <c:pt idx="579">
                  <c:v>148</c:v>
                </c:pt>
                <c:pt idx="580">
                  <c:v>122</c:v>
                </c:pt>
                <c:pt idx="581">
                  <c:v>146</c:v>
                </c:pt>
                <c:pt idx="582">
                  <c:v>156</c:v>
                </c:pt>
                <c:pt idx="583">
                  <c:v>132</c:v>
                </c:pt>
                <c:pt idx="584">
                  <c:v>176</c:v>
                </c:pt>
                <c:pt idx="585">
                  <c:v>134</c:v>
                </c:pt>
                <c:pt idx="586">
                  <c:v>138</c:v>
                </c:pt>
                <c:pt idx="587">
                  <c:v>142</c:v>
                </c:pt>
                <c:pt idx="588">
                  <c:v>166</c:v>
                </c:pt>
                <c:pt idx="589">
                  <c:v>138</c:v>
                </c:pt>
                <c:pt idx="590">
                  <c:v>142</c:v>
                </c:pt>
                <c:pt idx="591">
                  <c:v>132</c:v>
                </c:pt>
                <c:pt idx="592">
                  <c:v>122</c:v>
                </c:pt>
                <c:pt idx="593">
                  <c:v>168</c:v>
                </c:pt>
                <c:pt idx="594">
                  <c:v>138</c:v>
                </c:pt>
                <c:pt idx="595">
                  <c:v>116</c:v>
                </c:pt>
                <c:pt idx="596">
                  <c:v>134</c:v>
                </c:pt>
                <c:pt idx="597">
                  <c:v>130</c:v>
                </c:pt>
                <c:pt idx="598">
                  <c:v>192</c:v>
                </c:pt>
                <c:pt idx="599">
                  <c:v>160</c:v>
                </c:pt>
                <c:pt idx="600">
                  <c:v>168</c:v>
                </c:pt>
                <c:pt idx="601">
                  <c:v>138</c:v>
                </c:pt>
                <c:pt idx="602">
                  <c:v>152</c:v>
                </c:pt>
                <c:pt idx="603">
                  <c:v>170</c:v>
                </c:pt>
                <c:pt idx="604">
                  <c:v>156</c:v>
                </c:pt>
                <c:pt idx="605">
                  <c:v>136</c:v>
                </c:pt>
                <c:pt idx="606">
                  <c:v>168</c:v>
                </c:pt>
                <c:pt idx="607">
                  <c:v>188</c:v>
                </c:pt>
                <c:pt idx="608">
                  <c:v>124</c:v>
                </c:pt>
                <c:pt idx="609">
                  <c:v>156</c:v>
                </c:pt>
                <c:pt idx="610">
                  <c:v>152</c:v>
                </c:pt>
                <c:pt idx="611">
                  <c:v>140</c:v>
                </c:pt>
                <c:pt idx="612">
                  <c:v>140</c:v>
                </c:pt>
                <c:pt idx="613">
                  <c:v>144</c:v>
                </c:pt>
                <c:pt idx="614">
                  <c:v>116</c:v>
                </c:pt>
                <c:pt idx="615">
                  <c:v>184</c:v>
                </c:pt>
                <c:pt idx="616">
                  <c:v>136</c:v>
                </c:pt>
                <c:pt idx="617">
                  <c:v>104</c:v>
                </c:pt>
                <c:pt idx="618">
                  <c:v>148</c:v>
                </c:pt>
                <c:pt idx="619">
                  <c:v>162</c:v>
                </c:pt>
                <c:pt idx="620">
                  <c:v>122</c:v>
                </c:pt>
                <c:pt idx="621">
                  <c:v>156</c:v>
                </c:pt>
                <c:pt idx="622">
                  <c:v>144</c:v>
                </c:pt>
                <c:pt idx="623">
                  <c:v>176</c:v>
                </c:pt>
                <c:pt idx="624">
                  <c:v>124</c:v>
                </c:pt>
                <c:pt idx="625">
                  <c:v>158</c:v>
                </c:pt>
                <c:pt idx="626">
                  <c:v>130</c:v>
                </c:pt>
                <c:pt idx="627">
                  <c:v>158</c:v>
                </c:pt>
                <c:pt idx="628">
                  <c:v>130</c:v>
                </c:pt>
                <c:pt idx="629">
                  <c:v>130</c:v>
                </c:pt>
                <c:pt idx="630">
                  <c:v>138</c:v>
                </c:pt>
                <c:pt idx="631">
                  <c:v>138</c:v>
                </c:pt>
                <c:pt idx="632">
                  <c:v>142</c:v>
                </c:pt>
                <c:pt idx="633">
                  <c:v>142</c:v>
                </c:pt>
                <c:pt idx="634">
                  <c:v>130</c:v>
                </c:pt>
                <c:pt idx="635">
                  <c:v>162</c:v>
                </c:pt>
                <c:pt idx="636">
                  <c:v>126</c:v>
                </c:pt>
                <c:pt idx="637">
                  <c:v>128</c:v>
                </c:pt>
                <c:pt idx="638">
                  <c:v>126</c:v>
                </c:pt>
                <c:pt idx="639">
                  <c:v>162</c:v>
                </c:pt>
                <c:pt idx="640">
                  <c:v>170</c:v>
                </c:pt>
                <c:pt idx="641">
                  <c:v>136</c:v>
                </c:pt>
                <c:pt idx="642">
                  <c:v>132</c:v>
                </c:pt>
                <c:pt idx="643">
                  <c:v>110</c:v>
                </c:pt>
                <c:pt idx="644">
                  <c:v>128</c:v>
                </c:pt>
                <c:pt idx="645">
                  <c:v>114</c:v>
                </c:pt>
                <c:pt idx="646">
                  <c:v>108</c:v>
                </c:pt>
                <c:pt idx="647">
                  <c:v>142</c:v>
                </c:pt>
                <c:pt idx="648">
                  <c:v>156</c:v>
                </c:pt>
                <c:pt idx="649">
                  <c:v>114</c:v>
                </c:pt>
                <c:pt idx="650">
                  <c:v>146</c:v>
                </c:pt>
                <c:pt idx="651">
                  <c:v>180</c:v>
                </c:pt>
                <c:pt idx="652">
                  <c:v>134</c:v>
                </c:pt>
                <c:pt idx="653">
                  <c:v>152</c:v>
                </c:pt>
                <c:pt idx="654">
                  <c:v>140</c:v>
                </c:pt>
                <c:pt idx="655">
                  <c:v>186</c:v>
                </c:pt>
                <c:pt idx="656">
                  <c:v>170</c:v>
                </c:pt>
                <c:pt idx="657">
                  <c:v>154</c:v>
                </c:pt>
                <c:pt idx="658">
                  <c:v>136</c:v>
                </c:pt>
                <c:pt idx="659">
                  <c:v>142</c:v>
                </c:pt>
                <c:pt idx="660">
                  <c:v>160</c:v>
                </c:pt>
                <c:pt idx="661">
                  <c:v>172</c:v>
                </c:pt>
                <c:pt idx="662">
                  <c:v>128</c:v>
                </c:pt>
                <c:pt idx="663">
                  <c:v>180</c:v>
                </c:pt>
                <c:pt idx="664">
                  <c:v>142</c:v>
                </c:pt>
                <c:pt idx="665">
                  <c:v>92</c:v>
                </c:pt>
                <c:pt idx="666">
                  <c:v>124</c:v>
                </c:pt>
                <c:pt idx="667">
                  <c:v>128</c:v>
                </c:pt>
                <c:pt idx="668">
                  <c:v>154</c:v>
                </c:pt>
                <c:pt idx="669">
                  <c:v>128</c:v>
                </c:pt>
                <c:pt idx="670">
                  <c:v>144</c:v>
                </c:pt>
                <c:pt idx="671">
                  <c:v>178</c:v>
                </c:pt>
                <c:pt idx="672">
                  <c:v>130</c:v>
                </c:pt>
                <c:pt idx="673">
                  <c:v>154</c:v>
                </c:pt>
                <c:pt idx="674">
                  <c:v>162</c:v>
                </c:pt>
                <c:pt idx="675">
                  <c:v>194</c:v>
                </c:pt>
                <c:pt idx="676">
                  <c:v>154</c:v>
                </c:pt>
                <c:pt idx="677">
                  <c:v>154</c:v>
                </c:pt>
                <c:pt idx="678">
                  <c:v>152</c:v>
                </c:pt>
                <c:pt idx="679">
                  <c:v>122</c:v>
                </c:pt>
                <c:pt idx="680">
                  <c:v>150</c:v>
                </c:pt>
                <c:pt idx="681">
                  <c:v>146</c:v>
                </c:pt>
                <c:pt idx="682">
                  <c:v>136</c:v>
                </c:pt>
                <c:pt idx="683">
                  <c:v>156</c:v>
                </c:pt>
                <c:pt idx="684">
                  <c:v>168</c:v>
                </c:pt>
                <c:pt idx="685">
                  <c:v>136</c:v>
                </c:pt>
                <c:pt idx="686">
                  <c:v>158</c:v>
                </c:pt>
                <c:pt idx="687">
                  <c:v>142</c:v>
                </c:pt>
                <c:pt idx="688">
                  <c:v>150</c:v>
                </c:pt>
                <c:pt idx="689">
                  <c:v>156</c:v>
                </c:pt>
                <c:pt idx="690">
                  <c:v>120</c:v>
                </c:pt>
                <c:pt idx="691">
                  <c:v>134</c:v>
                </c:pt>
                <c:pt idx="692">
                  <c:v>188</c:v>
                </c:pt>
                <c:pt idx="693">
                  <c:v>150</c:v>
                </c:pt>
                <c:pt idx="694">
                  <c:v>136</c:v>
                </c:pt>
                <c:pt idx="695">
                  <c:v>136</c:v>
                </c:pt>
                <c:pt idx="696">
                  <c:v>148</c:v>
                </c:pt>
                <c:pt idx="697">
                  <c:v>114</c:v>
                </c:pt>
                <c:pt idx="698">
                  <c:v>112</c:v>
                </c:pt>
                <c:pt idx="699">
                  <c:v>152</c:v>
                </c:pt>
                <c:pt idx="700">
                  <c:v>134</c:v>
                </c:pt>
                <c:pt idx="701">
                  <c:v>166</c:v>
                </c:pt>
                <c:pt idx="702">
                  <c:v>126</c:v>
                </c:pt>
                <c:pt idx="703">
                  <c:v>146</c:v>
                </c:pt>
                <c:pt idx="704">
                  <c:v>150</c:v>
                </c:pt>
                <c:pt idx="705">
                  <c:v>154</c:v>
                </c:pt>
                <c:pt idx="706">
                  <c:v>144</c:v>
                </c:pt>
                <c:pt idx="707">
                  <c:v>162</c:v>
                </c:pt>
                <c:pt idx="708">
                  <c:v>132</c:v>
                </c:pt>
                <c:pt idx="709">
                  <c:v>160</c:v>
                </c:pt>
                <c:pt idx="710">
                  <c:v>156</c:v>
                </c:pt>
                <c:pt idx="711">
                  <c:v>144</c:v>
                </c:pt>
                <c:pt idx="712">
                  <c:v>134</c:v>
                </c:pt>
                <c:pt idx="713">
                  <c:v>160</c:v>
                </c:pt>
                <c:pt idx="714">
                  <c:v>158</c:v>
                </c:pt>
                <c:pt idx="715">
                  <c:v>140</c:v>
                </c:pt>
                <c:pt idx="716">
                  <c:v>136</c:v>
                </c:pt>
                <c:pt idx="717">
                  <c:v>142</c:v>
                </c:pt>
                <c:pt idx="718">
                  <c:v>140</c:v>
                </c:pt>
                <c:pt idx="719">
                  <c:v>178</c:v>
                </c:pt>
                <c:pt idx="720">
                  <c:v>140</c:v>
                </c:pt>
                <c:pt idx="721">
                  <c:v>134</c:v>
                </c:pt>
                <c:pt idx="722">
                  <c:v>146</c:v>
                </c:pt>
                <c:pt idx="723">
                  <c:v>164</c:v>
                </c:pt>
                <c:pt idx="724">
                  <c:v>156</c:v>
                </c:pt>
                <c:pt idx="725">
                  <c:v>124</c:v>
                </c:pt>
                <c:pt idx="726">
                  <c:v>150</c:v>
                </c:pt>
                <c:pt idx="727">
                  <c:v>142</c:v>
                </c:pt>
                <c:pt idx="728">
                  <c:v>182</c:v>
                </c:pt>
                <c:pt idx="729">
                  <c:v>128</c:v>
                </c:pt>
                <c:pt idx="730">
                  <c:v>134</c:v>
                </c:pt>
                <c:pt idx="731">
                  <c:v>146</c:v>
                </c:pt>
                <c:pt idx="732">
                  <c:v>118</c:v>
                </c:pt>
                <c:pt idx="733">
                  <c:v>148</c:v>
                </c:pt>
                <c:pt idx="734">
                  <c:v>150</c:v>
                </c:pt>
                <c:pt idx="735">
                  <c:v>132</c:v>
                </c:pt>
                <c:pt idx="736">
                  <c:v>132</c:v>
                </c:pt>
                <c:pt idx="737">
                  <c:v>126</c:v>
                </c:pt>
                <c:pt idx="738">
                  <c:v>154</c:v>
                </c:pt>
                <c:pt idx="739">
                  <c:v>132</c:v>
                </c:pt>
                <c:pt idx="740">
                  <c:v>162</c:v>
                </c:pt>
                <c:pt idx="741">
                  <c:v>150</c:v>
                </c:pt>
                <c:pt idx="742">
                  <c:v>168</c:v>
                </c:pt>
                <c:pt idx="743">
                  <c:v>136</c:v>
                </c:pt>
                <c:pt idx="744">
                  <c:v>144</c:v>
                </c:pt>
                <c:pt idx="745">
                  <c:v>130</c:v>
                </c:pt>
                <c:pt idx="746">
                  <c:v>126</c:v>
                </c:pt>
                <c:pt idx="747">
                  <c:v>140</c:v>
                </c:pt>
                <c:pt idx="748">
                  <c:v>156</c:v>
                </c:pt>
                <c:pt idx="749">
                  <c:v>140</c:v>
                </c:pt>
                <c:pt idx="750">
                  <c:v>144</c:v>
                </c:pt>
                <c:pt idx="751">
                  <c:v>144</c:v>
                </c:pt>
                <c:pt idx="752">
                  <c:v>106</c:v>
                </c:pt>
                <c:pt idx="753">
                  <c:v>128</c:v>
                </c:pt>
                <c:pt idx="754">
                  <c:v>122</c:v>
                </c:pt>
                <c:pt idx="755">
                  <c:v>158</c:v>
                </c:pt>
                <c:pt idx="756">
                  <c:v>190</c:v>
                </c:pt>
                <c:pt idx="757">
                  <c:v>150</c:v>
                </c:pt>
                <c:pt idx="758">
                  <c:v>148</c:v>
                </c:pt>
                <c:pt idx="759">
                  <c:v>138</c:v>
                </c:pt>
                <c:pt idx="760">
                  <c:v>124</c:v>
                </c:pt>
                <c:pt idx="761">
                  <c:v>156</c:v>
                </c:pt>
                <c:pt idx="762">
                  <c:v>154</c:v>
                </c:pt>
                <c:pt idx="763">
                  <c:v>142</c:v>
                </c:pt>
                <c:pt idx="764">
                  <c:v>148</c:v>
                </c:pt>
                <c:pt idx="765">
                  <c:v>162</c:v>
                </c:pt>
                <c:pt idx="766">
                  <c:v>156</c:v>
                </c:pt>
                <c:pt idx="767">
                  <c:v>146</c:v>
                </c:pt>
                <c:pt idx="768">
                  <c:v>142</c:v>
                </c:pt>
                <c:pt idx="769">
                  <c:v>186</c:v>
                </c:pt>
                <c:pt idx="770">
                  <c:v>144</c:v>
                </c:pt>
                <c:pt idx="771">
                  <c:v>144</c:v>
                </c:pt>
                <c:pt idx="772">
                  <c:v>140</c:v>
                </c:pt>
                <c:pt idx="773">
                  <c:v>110</c:v>
                </c:pt>
                <c:pt idx="774">
                  <c:v>156</c:v>
                </c:pt>
                <c:pt idx="775">
                  <c:v>142</c:v>
                </c:pt>
                <c:pt idx="776">
                  <c:v>130</c:v>
                </c:pt>
                <c:pt idx="777">
                  <c:v>128</c:v>
                </c:pt>
                <c:pt idx="778">
                  <c:v>136</c:v>
                </c:pt>
                <c:pt idx="779">
                  <c:v>128</c:v>
                </c:pt>
                <c:pt idx="780">
                  <c:v>154</c:v>
                </c:pt>
                <c:pt idx="781">
                  <c:v>150</c:v>
                </c:pt>
                <c:pt idx="782">
                  <c:v>152</c:v>
                </c:pt>
                <c:pt idx="783">
                  <c:v>126</c:v>
                </c:pt>
                <c:pt idx="784">
                  <c:v>144</c:v>
                </c:pt>
                <c:pt idx="785">
                  <c:v>152</c:v>
                </c:pt>
                <c:pt idx="786">
                  <c:v>136</c:v>
                </c:pt>
                <c:pt idx="787">
                  <c:v>156</c:v>
                </c:pt>
                <c:pt idx="788">
                  <c:v>126</c:v>
                </c:pt>
                <c:pt idx="789">
                  <c:v>134</c:v>
                </c:pt>
                <c:pt idx="790">
                  <c:v>170</c:v>
                </c:pt>
                <c:pt idx="791">
                  <c:v>148</c:v>
                </c:pt>
                <c:pt idx="792">
                  <c:v>154</c:v>
                </c:pt>
                <c:pt idx="793">
                  <c:v>138</c:v>
                </c:pt>
                <c:pt idx="794">
                  <c:v>180</c:v>
                </c:pt>
                <c:pt idx="795">
                  <c:v>156</c:v>
                </c:pt>
                <c:pt idx="796">
                  <c:v>172</c:v>
                </c:pt>
                <c:pt idx="797">
                  <c:v>136</c:v>
                </c:pt>
                <c:pt idx="798">
                  <c:v>164</c:v>
                </c:pt>
                <c:pt idx="799">
                  <c:v>138</c:v>
                </c:pt>
                <c:pt idx="800">
                  <c:v>136</c:v>
                </c:pt>
                <c:pt idx="801">
                  <c:v>142</c:v>
                </c:pt>
                <c:pt idx="802">
                  <c:v>148</c:v>
                </c:pt>
                <c:pt idx="803">
                  <c:v>152</c:v>
                </c:pt>
                <c:pt idx="804">
                  <c:v>136</c:v>
                </c:pt>
                <c:pt idx="805">
                  <c:v>132</c:v>
                </c:pt>
                <c:pt idx="806">
                  <c:v>150</c:v>
                </c:pt>
                <c:pt idx="807">
                  <c:v>136</c:v>
                </c:pt>
                <c:pt idx="808">
                  <c:v>146</c:v>
                </c:pt>
                <c:pt idx="809">
                  <c:v>144</c:v>
                </c:pt>
                <c:pt idx="810">
                  <c:v>150</c:v>
                </c:pt>
                <c:pt idx="811">
                  <c:v>138</c:v>
                </c:pt>
                <c:pt idx="812">
                  <c:v>134</c:v>
                </c:pt>
                <c:pt idx="813">
                  <c:v>152</c:v>
                </c:pt>
                <c:pt idx="814">
                  <c:v>146</c:v>
                </c:pt>
                <c:pt idx="815">
                  <c:v>134</c:v>
                </c:pt>
                <c:pt idx="816">
                  <c:v>154</c:v>
                </c:pt>
                <c:pt idx="817">
                  <c:v>138</c:v>
                </c:pt>
                <c:pt idx="818">
                  <c:v>112</c:v>
                </c:pt>
                <c:pt idx="819">
                  <c:v>146</c:v>
                </c:pt>
                <c:pt idx="820">
                  <c:v>160</c:v>
                </c:pt>
                <c:pt idx="821">
                  <c:v>138</c:v>
                </c:pt>
                <c:pt idx="822">
                  <c:v>188</c:v>
                </c:pt>
                <c:pt idx="823">
                  <c:v>144</c:v>
                </c:pt>
                <c:pt idx="824">
                  <c:v>146</c:v>
                </c:pt>
                <c:pt idx="825">
                  <c:v>124</c:v>
                </c:pt>
                <c:pt idx="826">
                  <c:v>186</c:v>
                </c:pt>
                <c:pt idx="827">
                  <c:v>142</c:v>
                </c:pt>
                <c:pt idx="828">
                  <c:v>160</c:v>
                </c:pt>
                <c:pt idx="829">
                  <c:v>142</c:v>
                </c:pt>
                <c:pt idx="830">
                  <c:v>160</c:v>
                </c:pt>
                <c:pt idx="831">
                  <c:v>116</c:v>
                </c:pt>
                <c:pt idx="832">
                  <c:v>166</c:v>
                </c:pt>
                <c:pt idx="833">
                  <c:v>128</c:v>
                </c:pt>
                <c:pt idx="834">
                  <c:v>134</c:v>
                </c:pt>
                <c:pt idx="835">
                  <c:v>158</c:v>
                </c:pt>
                <c:pt idx="836">
                  <c:v>150</c:v>
                </c:pt>
                <c:pt idx="837">
                  <c:v>150</c:v>
                </c:pt>
                <c:pt idx="838">
                  <c:v>118</c:v>
                </c:pt>
                <c:pt idx="839">
                  <c:v>124</c:v>
                </c:pt>
                <c:pt idx="840">
                  <c:v>166</c:v>
                </c:pt>
                <c:pt idx="841">
                  <c:v>160</c:v>
                </c:pt>
                <c:pt idx="842">
                  <c:v>148</c:v>
                </c:pt>
                <c:pt idx="843">
                  <c:v>126</c:v>
                </c:pt>
                <c:pt idx="844">
                  <c:v>138</c:v>
                </c:pt>
                <c:pt idx="845">
                  <c:v>142</c:v>
                </c:pt>
                <c:pt idx="846">
                  <c:v>158</c:v>
                </c:pt>
                <c:pt idx="847">
                  <c:v>182</c:v>
                </c:pt>
                <c:pt idx="848">
                  <c:v>138</c:v>
                </c:pt>
                <c:pt idx="849">
                  <c:v>126</c:v>
                </c:pt>
                <c:pt idx="850">
                  <c:v>148</c:v>
                </c:pt>
                <c:pt idx="851">
                  <c:v>136</c:v>
                </c:pt>
                <c:pt idx="852">
                  <c:v>140</c:v>
                </c:pt>
                <c:pt idx="853">
                  <c:v>156</c:v>
                </c:pt>
                <c:pt idx="854">
                  <c:v>160</c:v>
                </c:pt>
                <c:pt idx="855">
                  <c:v>154</c:v>
                </c:pt>
                <c:pt idx="856">
                  <c:v>126</c:v>
                </c:pt>
                <c:pt idx="857">
                  <c:v>140</c:v>
                </c:pt>
                <c:pt idx="858">
                  <c:v>160</c:v>
                </c:pt>
                <c:pt idx="859">
                  <c:v>148</c:v>
                </c:pt>
                <c:pt idx="860">
                  <c:v>202</c:v>
                </c:pt>
                <c:pt idx="861">
                  <c:v>146</c:v>
                </c:pt>
                <c:pt idx="862">
                  <c:v>160</c:v>
                </c:pt>
                <c:pt idx="863">
                  <c:v>136</c:v>
                </c:pt>
                <c:pt idx="864">
                  <c:v>164</c:v>
                </c:pt>
                <c:pt idx="865">
                  <c:v>160</c:v>
                </c:pt>
                <c:pt idx="866">
                  <c:v>144</c:v>
                </c:pt>
                <c:pt idx="867">
                  <c:v>156</c:v>
                </c:pt>
                <c:pt idx="868">
                  <c:v>128</c:v>
                </c:pt>
                <c:pt idx="869">
                  <c:v>198</c:v>
                </c:pt>
                <c:pt idx="870">
                  <c:v>154</c:v>
                </c:pt>
                <c:pt idx="871">
                  <c:v>200</c:v>
                </c:pt>
                <c:pt idx="872">
                  <c:v>164</c:v>
                </c:pt>
                <c:pt idx="873">
                  <c:v>156</c:v>
                </c:pt>
                <c:pt idx="874">
                  <c:v>174</c:v>
                </c:pt>
                <c:pt idx="875">
                  <c:v>172</c:v>
                </c:pt>
                <c:pt idx="876">
                  <c:v>152</c:v>
                </c:pt>
                <c:pt idx="877">
                  <c:v>182</c:v>
                </c:pt>
                <c:pt idx="878">
                  <c:v>150</c:v>
                </c:pt>
                <c:pt idx="879">
                  <c:v>142</c:v>
                </c:pt>
                <c:pt idx="880">
                  <c:v>172</c:v>
                </c:pt>
                <c:pt idx="881">
                  <c:v>176</c:v>
                </c:pt>
                <c:pt idx="882">
                  <c:v>190</c:v>
                </c:pt>
                <c:pt idx="883">
                  <c:v>174</c:v>
                </c:pt>
                <c:pt idx="884">
                  <c:v>146</c:v>
                </c:pt>
                <c:pt idx="885">
                  <c:v>180</c:v>
                </c:pt>
                <c:pt idx="886">
                  <c:v>140</c:v>
                </c:pt>
                <c:pt idx="887">
                  <c:v>148</c:v>
                </c:pt>
                <c:pt idx="888">
                  <c:v>156</c:v>
                </c:pt>
                <c:pt idx="889">
                  <c:v>160</c:v>
                </c:pt>
                <c:pt idx="890">
                  <c:v>162</c:v>
                </c:pt>
                <c:pt idx="891">
                  <c:v>166</c:v>
                </c:pt>
                <c:pt idx="892">
                  <c:v>162</c:v>
                </c:pt>
                <c:pt idx="893">
                  <c:v>168</c:v>
                </c:pt>
                <c:pt idx="894">
                  <c:v>180</c:v>
                </c:pt>
                <c:pt idx="895">
                  <c:v>158</c:v>
                </c:pt>
                <c:pt idx="896">
                  <c:v>124</c:v>
                </c:pt>
                <c:pt idx="897">
                  <c:v>170</c:v>
                </c:pt>
                <c:pt idx="898">
                  <c:v>230</c:v>
                </c:pt>
                <c:pt idx="899">
                  <c:v>172</c:v>
                </c:pt>
                <c:pt idx="900">
                  <c:v>198</c:v>
                </c:pt>
                <c:pt idx="901">
                  <c:v>178</c:v>
                </c:pt>
                <c:pt idx="902">
                  <c:v>180</c:v>
                </c:pt>
                <c:pt idx="903">
                  <c:v>174</c:v>
                </c:pt>
                <c:pt idx="904">
                  <c:v>166</c:v>
                </c:pt>
                <c:pt idx="905">
                  <c:v>168</c:v>
                </c:pt>
                <c:pt idx="906">
                  <c:v>200</c:v>
                </c:pt>
                <c:pt idx="907">
                  <c:v>168</c:v>
                </c:pt>
                <c:pt idx="908">
                  <c:v>204</c:v>
                </c:pt>
                <c:pt idx="909">
                  <c:v>176</c:v>
                </c:pt>
                <c:pt idx="910">
                  <c:v>214</c:v>
                </c:pt>
                <c:pt idx="911">
                  <c:v>174</c:v>
                </c:pt>
                <c:pt idx="912">
                  <c:v>224</c:v>
                </c:pt>
                <c:pt idx="913">
                  <c:v>190</c:v>
                </c:pt>
                <c:pt idx="914">
                  <c:v>202</c:v>
                </c:pt>
                <c:pt idx="915">
                  <c:v>222</c:v>
                </c:pt>
                <c:pt idx="916">
                  <c:v>184</c:v>
                </c:pt>
                <c:pt idx="917">
                  <c:v>192</c:v>
                </c:pt>
                <c:pt idx="918">
                  <c:v>216</c:v>
                </c:pt>
                <c:pt idx="919">
                  <c:v>206</c:v>
                </c:pt>
                <c:pt idx="920">
                  <c:v>196</c:v>
                </c:pt>
                <c:pt idx="921">
                  <c:v>192</c:v>
                </c:pt>
                <c:pt idx="922">
                  <c:v>240</c:v>
                </c:pt>
                <c:pt idx="923">
                  <c:v>218</c:v>
                </c:pt>
                <c:pt idx="924">
                  <c:v>256</c:v>
                </c:pt>
                <c:pt idx="925">
                  <c:v>230</c:v>
                </c:pt>
                <c:pt idx="926">
                  <c:v>202</c:v>
                </c:pt>
                <c:pt idx="927">
                  <c:v>178</c:v>
                </c:pt>
                <c:pt idx="928">
                  <c:v>238</c:v>
                </c:pt>
                <c:pt idx="929">
                  <c:v>204</c:v>
                </c:pt>
                <c:pt idx="930">
                  <c:v>206</c:v>
                </c:pt>
                <c:pt idx="931">
                  <c:v>236</c:v>
                </c:pt>
                <c:pt idx="932">
                  <c:v>214</c:v>
                </c:pt>
                <c:pt idx="933">
                  <c:v>218</c:v>
                </c:pt>
                <c:pt idx="934">
                  <c:v>222</c:v>
                </c:pt>
                <c:pt idx="935">
                  <c:v>244</c:v>
                </c:pt>
                <c:pt idx="936">
                  <c:v>266</c:v>
                </c:pt>
                <c:pt idx="937">
                  <c:v>194</c:v>
                </c:pt>
                <c:pt idx="938">
                  <c:v>206</c:v>
                </c:pt>
                <c:pt idx="939">
                  <c:v>214</c:v>
                </c:pt>
                <c:pt idx="940">
                  <c:v>220</c:v>
                </c:pt>
                <c:pt idx="941">
                  <c:v>224</c:v>
                </c:pt>
                <c:pt idx="942">
                  <c:v>198</c:v>
                </c:pt>
                <c:pt idx="943">
                  <c:v>228</c:v>
                </c:pt>
                <c:pt idx="944">
                  <c:v>254</c:v>
                </c:pt>
                <c:pt idx="945">
                  <c:v>228</c:v>
                </c:pt>
                <c:pt idx="946">
                  <c:v>240</c:v>
                </c:pt>
                <c:pt idx="947">
                  <c:v>220</c:v>
                </c:pt>
                <c:pt idx="948">
                  <c:v>236</c:v>
                </c:pt>
                <c:pt idx="949">
                  <c:v>242</c:v>
                </c:pt>
                <c:pt idx="950">
                  <c:v>208</c:v>
                </c:pt>
                <c:pt idx="951">
                  <c:v>220</c:v>
                </c:pt>
                <c:pt idx="952">
                  <c:v>264</c:v>
                </c:pt>
                <c:pt idx="953">
                  <c:v>250</c:v>
                </c:pt>
                <c:pt idx="954">
                  <c:v>230</c:v>
                </c:pt>
                <c:pt idx="955">
                  <c:v>238</c:v>
                </c:pt>
                <c:pt idx="956">
                  <c:v>220</c:v>
                </c:pt>
                <c:pt idx="957">
                  <c:v>258</c:v>
                </c:pt>
                <c:pt idx="958">
                  <c:v>194</c:v>
                </c:pt>
                <c:pt idx="959">
                  <c:v>214</c:v>
                </c:pt>
                <c:pt idx="960">
                  <c:v>252</c:v>
                </c:pt>
                <c:pt idx="961">
                  <c:v>216</c:v>
                </c:pt>
                <c:pt idx="962">
                  <c:v>252</c:v>
                </c:pt>
                <c:pt idx="963">
                  <c:v>202</c:v>
                </c:pt>
                <c:pt idx="964">
                  <c:v>216</c:v>
                </c:pt>
                <c:pt idx="965">
                  <c:v>208</c:v>
                </c:pt>
                <c:pt idx="966">
                  <c:v>252</c:v>
                </c:pt>
                <c:pt idx="967">
                  <c:v>210</c:v>
                </c:pt>
                <c:pt idx="968">
                  <c:v>190</c:v>
                </c:pt>
                <c:pt idx="969">
                  <c:v>230</c:v>
                </c:pt>
                <c:pt idx="970">
                  <c:v>232</c:v>
                </c:pt>
                <c:pt idx="971">
                  <c:v>210</c:v>
                </c:pt>
                <c:pt idx="972">
                  <c:v>212</c:v>
                </c:pt>
                <c:pt idx="973">
                  <c:v>226</c:v>
                </c:pt>
                <c:pt idx="974">
                  <c:v>214</c:v>
                </c:pt>
                <c:pt idx="975">
                  <c:v>246</c:v>
                </c:pt>
                <c:pt idx="976">
                  <c:v>202</c:v>
                </c:pt>
                <c:pt idx="977">
                  <c:v>230</c:v>
                </c:pt>
                <c:pt idx="978">
                  <c:v>238</c:v>
                </c:pt>
                <c:pt idx="979">
                  <c:v>178</c:v>
                </c:pt>
                <c:pt idx="980">
                  <c:v>164</c:v>
                </c:pt>
                <c:pt idx="981">
                  <c:v>228</c:v>
                </c:pt>
                <c:pt idx="982">
                  <c:v>222</c:v>
                </c:pt>
                <c:pt idx="983">
                  <c:v>210</c:v>
                </c:pt>
                <c:pt idx="984">
                  <c:v>220</c:v>
                </c:pt>
                <c:pt idx="985">
                  <c:v>216</c:v>
                </c:pt>
                <c:pt idx="986">
                  <c:v>204</c:v>
                </c:pt>
                <c:pt idx="987">
                  <c:v>186</c:v>
                </c:pt>
                <c:pt idx="988">
                  <c:v>200</c:v>
                </c:pt>
                <c:pt idx="989">
                  <c:v>156</c:v>
                </c:pt>
                <c:pt idx="990">
                  <c:v>188</c:v>
                </c:pt>
                <c:pt idx="991">
                  <c:v>206</c:v>
                </c:pt>
                <c:pt idx="992">
                  <c:v>184</c:v>
                </c:pt>
                <c:pt idx="993">
                  <c:v>184</c:v>
                </c:pt>
                <c:pt idx="994">
                  <c:v>202</c:v>
                </c:pt>
                <c:pt idx="995">
                  <c:v>220</c:v>
                </c:pt>
                <c:pt idx="996">
                  <c:v>188</c:v>
                </c:pt>
                <c:pt idx="997">
                  <c:v>208</c:v>
                </c:pt>
                <c:pt idx="998">
                  <c:v>162</c:v>
                </c:pt>
                <c:pt idx="999">
                  <c:v>182</c:v>
                </c:pt>
                <c:pt idx="1000">
                  <c:v>212</c:v>
                </c:pt>
                <c:pt idx="1001">
                  <c:v>210</c:v>
                </c:pt>
                <c:pt idx="1002">
                  <c:v>164</c:v>
                </c:pt>
                <c:pt idx="1003">
                  <c:v>200</c:v>
                </c:pt>
                <c:pt idx="1004">
                  <c:v>216</c:v>
                </c:pt>
                <c:pt idx="1005">
                  <c:v>198</c:v>
                </c:pt>
                <c:pt idx="1006">
                  <c:v>198</c:v>
                </c:pt>
                <c:pt idx="1007">
                  <c:v>172</c:v>
                </c:pt>
                <c:pt idx="1008">
                  <c:v>174</c:v>
                </c:pt>
                <c:pt idx="1009">
                  <c:v>206</c:v>
                </c:pt>
                <c:pt idx="1010">
                  <c:v>220</c:v>
                </c:pt>
                <c:pt idx="1011">
                  <c:v>168</c:v>
                </c:pt>
                <c:pt idx="1012">
                  <c:v>226</c:v>
                </c:pt>
                <c:pt idx="1013">
                  <c:v>196</c:v>
                </c:pt>
                <c:pt idx="1014">
                  <c:v>210</c:v>
                </c:pt>
                <c:pt idx="1015">
                  <c:v>206</c:v>
                </c:pt>
                <c:pt idx="1016">
                  <c:v>188</c:v>
                </c:pt>
                <c:pt idx="1017">
                  <c:v>184</c:v>
                </c:pt>
                <c:pt idx="1018">
                  <c:v>164</c:v>
                </c:pt>
                <c:pt idx="1019">
                  <c:v>198</c:v>
                </c:pt>
                <c:pt idx="1020">
                  <c:v>170</c:v>
                </c:pt>
                <c:pt idx="1021">
                  <c:v>214</c:v>
                </c:pt>
                <c:pt idx="1022">
                  <c:v>172</c:v>
                </c:pt>
                <c:pt idx="1023">
                  <c:v>172</c:v>
                </c:pt>
                <c:pt idx="1024">
                  <c:v>216</c:v>
                </c:pt>
                <c:pt idx="1025">
                  <c:v>160</c:v>
                </c:pt>
                <c:pt idx="1026">
                  <c:v>204</c:v>
                </c:pt>
                <c:pt idx="1027">
                  <c:v>212</c:v>
                </c:pt>
                <c:pt idx="1028">
                  <c:v>166</c:v>
                </c:pt>
                <c:pt idx="1029">
                  <c:v>170</c:v>
                </c:pt>
                <c:pt idx="1030">
                  <c:v>182</c:v>
                </c:pt>
                <c:pt idx="1031">
                  <c:v>156</c:v>
                </c:pt>
                <c:pt idx="1032">
                  <c:v>164</c:v>
                </c:pt>
                <c:pt idx="1033">
                  <c:v>178</c:v>
                </c:pt>
                <c:pt idx="1034">
                  <c:v>206</c:v>
                </c:pt>
                <c:pt idx="1035">
                  <c:v>184</c:v>
                </c:pt>
                <c:pt idx="1036">
                  <c:v>220</c:v>
                </c:pt>
                <c:pt idx="1037">
                  <c:v>200</c:v>
                </c:pt>
                <c:pt idx="1038">
                  <c:v>210</c:v>
                </c:pt>
                <c:pt idx="1039">
                  <c:v>186</c:v>
                </c:pt>
                <c:pt idx="1040">
                  <c:v>128</c:v>
                </c:pt>
                <c:pt idx="1041">
                  <c:v>192</c:v>
                </c:pt>
                <c:pt idx="1042">
                  <c:v>162</c:v>
                </c:pt>
                <c:pt idx="1043">
                  <c:v>178</c:v>
                </c:pt>
                <c:pt idx="1044">
                  <c:v>196</c:v>
                </c:pt>
                <c:pt idx="1045">
                  <c:v>220</c:v>
                </c:pt>
                <c:pt idx="1046">
                  <c:v>170</c:v>
                </c:pt>
                <c:pt idx="1047">
                  <c:v>186</c:v>
                </c:pt>
                <c:pt idx="1048">
                  <c:v>186</c:v>
                </c:pt>
                <c:pt idx="1049">
                  <c:v>186</c:v>
                </c:pt>
                <c:pt idx="1050">
                  <c:v>180</c:v>
                </c:pt>
                <c:pt idx="1051">
                  <c:v>156</c:v>
                </c:pt>
                <c:pt idx="1052">
                  <c:v>194</c:v>
                </c:pt>
                <c:pt idx="1053">
                  <c:v>186</c:v>
                </c:pt>
                <c:pt idx="1054">
                  <c:v>194</c:v>
                </c:pt>
                <c:pt idx="1055">
                  <c:v>178</c:v>
                </c:pt>
                <c:pt idx="1056">
                  <c:v>172</c:v>
                </c:pt>
                <c:pt idx="1057">
                  <c:v>168</c:v>
                </c:pt>
                <c:pt idx="1058">
                  <c:v>148</c:v>
                </c:pt>
                <c:pt idx="1059">
                  <c:v>162</c:v>
                </c:pt>
                <c:pt idx="1060">
                  <c:v>202</c:v>
                </c:pt>
                <c:pt idx="1061">
                  <c:v>148</c:v>
                </c:pt>
                <c:pt idx="1062">
                  <c:v>176</c:v>
                </c:pt>
                <c:pt idx="1063">
                  <c:v>174</c:v>
                </c:pt>
                <c:pt idx="1064">
                  <c:v>168</c:v>
                </c:pt>
                <c:pt idx="1065">
                  <c:v>192</c:v>
                </c:pt>
                <c:pt idx="1066">
                  <c:v>196</c:v>
                </c:pt>
                <c:pt idx="1067">
                  <c:v>160</c:v>
                </c:pt>
                <c:pt idx="1068">
                  <c:v>166</c:v>
                </c:pt>
                <c:pt idx="1069">
                  <c:v>156</c:v>
                </c:pt>
                <c:pt idx="1070">
                  <c:v>174</c:v>
                </c:pt>
                <c:pt idx="1071">
                  <c:v>212</c:v>
                </c:pt>
                <c:pt idx="1072">
                  <c:v>150</c:v>
                </c:pt>
                <c:pt idx="1073">
                  <c:v>178</c:v>
                </c:pt>
                <c:pt idx="1074">
                  <c:v>166</c:v>
                </c:pt>
                <c:pt idx="1075">
                  <c:v>190</c:v>
                </c:pt>
                <c:pt idx="1076">
                  <c:v>172</c:v>
                </c:pt>
                <c:pt idx="1077">
                  <c:v>140</c:v>
                </c:pt>
                <c:pt idx="1078">
                  <c:v>158</c:v>
                </c:pt>
                <c:pt idx="1079">
                  <c:v>172</c:v>
                </c:pt>
                <c:pt idx="1080">
                  <c:v>200</c:v>
                </c:pt>
                <c:pt idx="1081">
                  <c:v>176</c:v>
                </c:pt>
                <c:pt idx="1082">
                  <c:v>180</c:v>
                </c:pt>
                <c:pt idx="1083">
                  <c:v>152</c:v>
                </c:pt>
                <c:pt idx="1084">
                  <c:v>140</c:v>
                </c:pt>
                <c:pt idx="1085">
                  <c:v>176</c:v>
                </c:pt>
                <c:pt idx="1086">
                  <c:v>170</c:v>
                </c:pt>
                <c:pt idx="1087">
                  <c:v>184</c:v>
                </c:pt>
                <c:pt idx="1088">
                  <c:v>160</c:v>
                </c:pt>
                <c:pt idx="1089">
                  <c:v>144</c:v>
                </c:pt>
                <c:pt idx="1090">
                  <c:v>170</c:v>
                </c:pt>
                <c:pt idx="1091">
                  <c:v>126</c:v>
                </c:pt>
                <c:pt idx="1092">
                  <c:v>156</c:v>
                </c:pt>
                <c:pt idx="1093">
                  <c:v>156</c:v>
                </c:pt>
                <c:pt idx="1094">
                  <c:v>184</c:v>
                </c:pt>
                <c:pt idx="1095">
                  <c:v>184</c:v>
                </c:pt>
                <c:pt idx="1096">
                  <c:v>180</c:v>
                </c:pt>
                <c:pt idx="1097">
                  <c:v>182</c:v>
                </c:pt>
                <c:pt idx="1098">
                  <c:v>148</c:v>
                </c:pt>
                <c:pt idx="1099">
                  <c:v>182</c:v>
                </c:pt>
                <c:pt idx="1100">
                  <c:v>154</c:v>
                </c:pt>
                <c:pt idx="1101">
                  <c:v>164</c:v>
                </c:pt>
                <c:pt idx="1102">
                  <c:v>130</c:v>
                </c:pt>
                <c:pt idx="1103">
                  <c:v>158</c:v>
                </c:pt>
                <c:pt idx="1104">
                  <c:v>176</c:v>
                </c:pt>
                <c:pt idx="1105">
                  <c:v>136</c:v>
                </c:pt>
                <c:pt idx="1106">
                  <c:v>144</c:v>
                </c:pt>
                <c:pt idx="1107">
                  <c:v>150</c:v>
                </c:pt>
                <c:pt idx="1108">
                  <c:v>146</c:v>
                </c:pt>
                <c:pt idx="1109">
                  <c:v>156</c:v>
                </c:pt>
                <c:pt idx="1110">
                  <c:v>166</c:v>
                </c:pt>
                <c:pt idx="1111">
                  <c:v>170</c:v>
                </c:pt>
                <c:pt idx="1112">
                  <c:v>146</c:v>
                </c:pt>
                <c:pt idx="1113">
                  <c:v>180</c:v>
                </c:pt>
                <c:pt idx="1114">
                  <c:v>160</c:v>
                </c:pt>
                <c:pt idx="1115">
                  <c:v>192</c:v>
                </c:pt>
                <c:pt idx="1116">
                  <c:v>176</c:v>
                </c:pt>
                <c:pt idx="1117">
                  <c:v>126</c:v>
                </c:pt>
                <c:pt idx="1118">
                  <c:v>152</c:v>
                </c:pt>
                <c:pt idx="1119">
                  <c:v>150</c:v>
                </c:pt>
                <c:pt idx="1120">
                  <c:v>192</c:v>
                </c:pt>
                <c:pt idx="1121">
                  <c:v>136</c:v>
                </c:pt>
                <c:pt idx="1122">
                  <c:v>174</c:v>
                </c:pt>
                <c:pt idx="1123">
                  <c:v>142</c:v>
                </c:pt>
                <c:pt idx="1124">
                  <c:v>150</c:v>
                </c:pt>
                <c:pt idx="1125">
                  <c:v>130</c:v>
                </c:pt>
                <c:pt idx="1126">
                  <c:v>150</c:v>
                </c:pt>
                <c:pt idx="1127">
                  <c:v>162</c:v>
                </c:pt>
                <c:pt idx="1128">
                  <c:v>150</c:v>
                </c:pt>
                <c:pt idx="1129">
                  <c:v>178</c:v>
                </c:pt>
                <c:pt idx="1130">
                  <c:v>156</c:v>
                </c:pt>
                <c:pt idx="1131">
                  <c:v>166</c:v>
                </c:pt>
                <c:pt idx="1132">
                  <c:v>166</c:v>
                </c:pt>
                <c:pt idx="1133">
                  <c:v>170</c:v>
                </c:pt>
                <c:pt idx="1134">
                  <c:v>152</c:v>
                </c:pt>
                <c:pt idx="1135">
                  <c:v>134</c:v>
                </c:pt>
                <c:pt idx="1136">
                  <c:v>146</c:v>
                </c:pt>
                <c:pt idx="1137">
                  <c:v>140</c:v>
                </c:pt>
                <c:pt idx="1138">
                  <c:v>146</c:v>
                </c:pt>
                <c:pt idx="1139">
                  <c:v>132</c:v>
                </c:pt>
                <c:pt idx="1140">
                  <c:v>110</c:v>
                </c:pt>
                <c:pt idx="1141">
                  <c:v>146</c:v>
                </c:pt>
                <c:pt idx="1142">
                  <c:v>122</c:v>
                </c:pt>
                <c:pt idx="1143">
                  <c:v>176</c:v>
                </c:pt>
                <c:pt idx="1144">
                  <c:v>138</c:v>
                </c:pt>
                <c:pt idx="1145">
                  <c:v>170</c:v>
                </c:pt>
                <c:pt idx="1146">
                  <c:v>132</c:v>
                </c:pt>
                <c:pt idx="1147">
                  <c:v>158</c:v>
                </c:pt>
                <c:pt idx="1148">
                  <c:v>146</c:v>
                </c:pt>
                <c:pt idx="1149">
                  <c:v>122</c:v>
                </c:pt>
                <c:pt idx="1150">
                  <c:v>118</c:v>
                </c:pt>
                <c:pt idx="1151">
                  <c:v>162</c:v>
                </c:pt>
                <c:pt idx="1152">
                  <c:v>142</c:v>
                </c:pt>
                <c:pt idx="1153">
                  <c:v>144</c:v>
                </c:pt>
                <c:pt idx="1154">
                  <c:v>142</c:v>
                </c:pt>
                <c:pt idx="1155">
                  <c:v>174</c:v>
                </c:pt>
                <c:pt idx="1156">
                  <c:v>134</c:v>
                </c:pt>
                <c:pt idx="1157">
                  <c:v>162</c:v>
                </c:pt>
                <c:pt idx="1158">
                  <c:v>152</c:v>
                </c:pt>
                <c:pt idx="1159">
                  <c:v>118</c:v>
                </c:pt>
                <c:pt idx="1160">
                  <c:v>146</c:v>
                </c:pt>
                <c:pt idx="1161">
                  <c:v>112</c:v>
                </c:pt>
                <c:pt idx="1162">
                  <c:v>140</c:v>
                </c:pt>
                <c:pt idx="1163">
                  <c:v>154</c:v>
                </c:pt>
                <c:pt idx="1164">
                  <c:v>138</c:v>
                </c:pt>
                <c:pt idx="1165">
                  <c:v>150</c:v>
                </c:pt>
                <c:pt idx="1166">
                  <c:v>128</c:v>
                </c:pt>
                <c:pt idx="1167">
                  <c:v>124</c:v>
                </c:pt>
                <c:pt idx="1168">
                  <c:v>118</c:v>
                </c:pt>
                <c:pt idx="1169">
                  <c:v>130</c:v>
                </c:pt>
                <c:pt idx="1170">
                  <c:v>134</c:v>
                </c:pt>
                <c:pt idx="1171">
                  <c:v>144</c:v>
                </c:pt>
                <c:pt idx="1172">
                  <c:v>130</c:v>
                </c:pt>
                <c:pt idx="1173">
                  <c:v>148</c:v>
                </c:pt>
                <c:pt idx="1174">
                  <c:v>146</c:v>
                </c:pt>
                <c:pt idx="1175">
                  <c:v>160</c:v>
                </c:pt>
                <c:pt idx="1176">
                  <c:v>136</c:v>
                </c:pt>
                <c:pt idx="1177">
                  <c:v>152</c:v>
                </c:pt>
                <c:pt idx="1178">
                  <c:v>130</c:v>
                </c:pt>
                <c:pt idx="1179">
                  <c:v>128</c:v>
                </c:pt>
                <c:pt idx="1180">
                  <c:v>132</c:v>
                </c:pt>
                <c:pt idx="1181">
                  <c:v>138</c:v>
                </c:pt>
                <c:pt idx="1182">
                  <c:v>130</c:v>
                </c:pt>
                <c:pt idx="1183">
                  <c:v>132</c:v>
                </c:pt>
                <c:pt idx="1184">
                  <c:v>108</c:v>
                </c:pt>
                <c:pt idx="1185">
                  <c:v>154</c:v>
                </c:pt>
                <c:pt idx="1186">
                  <c:v>126</c:v>
                </c:pt>
                <c:pt idx="1187">
                  <c:v>170</c:v>
                </c:pt>
                <c:pt idx="1188">
                  <c:v>124</c:v>
                </c:pt>
                <c:pt idx="1189">
                  <c:v>140</c:v>
                </c:pt>
                <c:pt idx="1190">
                  <c:v>140</c:v>
                </c:pt>
                <c:pt idx="1191">
                  <c:v>148</c:v>
                </c:pt>
                <c:pt idx="1192">
                  <c:v>124</c:v>
                </c:pt>
                <c:pt idx="1193">
                  <c:v>104</c:v>
                </c:pt>
                <c:pt idx="1194">
                  <c:v>148</c:v>
                </c:pt>
                <c:pt idx="1195">
                  <c:v>152</c:v>
                </c:pt>
                <c:pt idx="1196">
                  <c:v>146</c:v>
                </c:pt>
                <c:pt idx="1197">
                  <c:v>160</c:v>
                </c:pt>
                <c:pt idx="1198">
                  <c:v>192</c:v>
                </c:pt>
                <c:pt idx="1199">
                  <c:v>152</c:v>
                </c:pt>
                <c:pt idx="1200">
                  <c:v>144</c:v>
                </c:pt>
                <c:pt idx="1201">
                  <c:v>154</c:v>
                </c:pt>
                <c:pt idx="1202">
                  <c:v>154</c:v>
                </c:pt>
                <c:pt idx="1203">
                  <c:v>126</c:v>
                </c:pt>
                <c:pt idx="1204">
                  <c:v>150</c:v>
                </c:pt>
                <c:pt idx="1205">
                  <c:v>126</c:v>
                </c:pt>
                <c:pt idx="1206">
                  <c:v>140</c:v>
                </c:pt>
                <c:pt idx="1207">
                  <c:v>132</c:v>
                </c:pt>
                <c:pt idx="1208">
                  <c:v>134</c:v>
                </c:pt>
                <c:pt idx="1209">
                  <c:v>136</c:v>
                </c:pt>
                <c:pt idx="1210">
                  <c:v>152</c:v>
                </c:pt>
                <c:pt idx="1211">
                  <c:v>146</c:v>
                </c:pt>
                <c:pt idx="1212">
                  <c:v>164</c:v>
                </c:pt>
                <c:pt idx="1213">
                  <c:v>148</c:v>
                </c:pt>
                <c:pt idx="1214">
                  <c:v>126</c:v>
                </c:pt>
                <c:pt idx="1215">
                  <c:v>164</c:v>
                </c:pt>
                <c:pt idx="1216">
                  <c:v>108</c:v>
                </c:pt>
                <c:pt idx="1217">
                  <c:v>132</c:v>
                </c:pt>
                <c:pt idx="1218">
                  <c:v>120</c:v>
                </c:pt>
                <c:pt idx="1219">
                  <c:v>156</c:v>
                </c:pt>
                <c:pt idx="1220">
                  <c:v>116</c:v>
                </c:pt>
                <c:pt idx="1221">
                  <c:v>174</c:v>
                </c:pt>
                <c:pt idx="1222">
                  <c:v>138</c:v>
                </c:pt>
                <c:pt idx="1223">
                  <c:v>156</c:v>
                </c:pt>
                <c:pt idx="1224">
                  <c:v>124</c:v>
                </c:pt>
                <c:pt idx="1225">
                  <c:v>124</c:v>
                </c:pt>
                <c:pt idx="1226">
                  <c:v>150</c:v>
                </c:pt>
                <c:pt idx="1227">
                  <c:v>128</c:v>
                </c:pt>
                <c:pt idx="1228">
                  <c:v>154</c:v>
                </c:pt>
                <c:pt idx="1229">
                  <c:v>130</c:v>
                </c:pt>
                <c:pt idx="1230">
                  <c:v>140</c:v>
                </c:pt>
                <c:pt idx="1231">
                  <c:v>162</c:v>
                </c:pt>
                <c:pt idx="1232">
                  <c:v>138</c:v>
                </c:pt>
                <c:pt idx="1233">
                  <c:v>138</c:v>
                </c:pt>
                <c:pt idx="1234">
                  <c:v>140</c:v>
                </c:pt>
                <c:pt idx="1235">
                  <c:v>130</c:v>
                </c:pt>
                <c:pt idx="1236">
                  <c:v>122</c:v>
                </c:pt>
                <c:pt idx="1237">
                  <c:v>134</c:v>
                </c:pt>
                <c:pt idx="1238">
                  <c:v>160</c:v>
                </c:pt>
                <c:pt idx="1239">
                  <c:v>132</c:v>
                </c:pt>
                <c:pt idx="1240">
                  <c:v>122</c:v>
                </c:pt>
                <c:pt idx="1241">
                  <c:v>130</c:v>
                </c:pt>
                <c:pt idx="1242">
                  <c:v>172</c:v>
                </c:pt>
                <c:pt idx="1243">
                  <c:v>120</c:v>
                </c:pt>
                <c:pt idx="1244">
                  <c:v>132</c:v>
                </c:pt>
                <c:pt idx="1245">
                  <c:v>120</c:v>
                </c:pt>
                <c:pt idx="1246">
                  <c:v>130</c:v>
                </c:pt>
                <c:pt idx="1247">
                  <c:v>128</c:v>
                </c:pt>
                <c:pt idx="1248">
                  <c:v>128</c:v>
                </c:pt>
                <c:pt idx="1249">
                  <c:v>136</c:v>
                </c:pt>
                <c:pt idx="1250">
                  <c:v>150</c:v>
                </c:pt>
                <c:pt idx="1251">
                  <c:v>126</c:v>
                </c:pt>
                <c:pt idx="1252">
                  <c:v>168</c:v>
                </c:pt>
                <c:pt idx="1253">
                  <c:v>146</c:v>
                </c:pt>
                <c:pt idx="1254">
                  <c:v>144</c:v>
                </c:pt>
                <c:pt idx="1255">
                  <c:v>132</c:v>
                </c:pt>
                <c:pt idx="1256">
                  <c:v>146</c:v>
                </c:pt>
                <c:pt idx="1257">
                  <c:v>136</c:v>
                </c:pt>
                <c:pt idx="1258">
                  <c:v>122</c:v>
                </c:pt>
                <c:pt idx="1259">
                  <c:v>136</c:v>
                </c:pt>
                <c:pt idx="1260">
                  <c:v>118</c:v>
                </c:pt>
                <c:pt idx="1261">
                  <c:v>140</c:v>
                </c:pt>
                <c:pt idx="1262">
                  <c:v>146</c:v>
                </c:pt>
                <c:pt idx="1263">
                  <c:v>116</c:v>
                </c:pt>
                <c:pt idx="1264">
                  <c:v>112</c:v>
                </c:pt>
                <c:pt idx="1265">
                  <c:v>154</c:v>
                </c:pt>
                <c:pt idx="1266">
                  <c:v>102</c:v>
                </c:pt>
                <c:pt idx="1267">
                  <c:v>134</c:v>
                </c:pt>
                <c:pt idx="1268">
                  <c:v>124</c:v>
                </c:pt>
                <c:pt idx="1269">
                  <c:v>134</c:v>
                </c:pt>
                <c:pt idx="1270">
                  <c:v>150</c:v>
                </c:pt>
                <c:pt idx="1271">
                  <c:v>142</c:v>
                </c:pt>
                <c:pt idx="1272">
                  <c:v>152</c:v>
                </c:pt>
                <c:pt idx="1273">
                  <c:v>144</c:v>
                </c:pt>
                <c:pt idx="1274">
                  <c:v>118</c:v>
                </c:pt>
                <c:pt idx="1275">
                  <c:v>114</c:v>
                </c:pt>
                <c:pt idx="1276">
                  <c:v>138</c:v>
                </c:pt>
                <c:pt idx="1277">
                  <c:v>146</c:v>
                </c:pt>
                <c:pt idx="1278">
                  <c:v>140</c:v>
                </c:pt>
                <c:pt idx="1279">
                  <c:v>170</c:v>
                </c:pt>
                <c:pt idx="1280">
                  <c:v>144</c:v>
                </c:pt>
                <c:pt idx="1281">
                  <c:v>150</c:v>
                </c:pt>
                <c:pt idx="1282">
                  <c:v>138</c:v>
                </c:pt>
                <c:pt idx="1283">
                  <c:v>104</c:v>
                </c:pt>
                <c:pt idx="1284">
                  <c:v>150</c:v>
                </c:pt>
                <c:pt idx="1285">
                  <c:v>154</c:v>
                </c:pt>
                <c:pt idx="1286">
                  <c:v>132</c:v>
                </c:pt>
                <c:pt idx="1287">
                  <c:v>122</c:v>
                </c:pt>
                <c:pt idx="1288">
                  <c:v>150</c:v>
                </c:pt>
                <c:pt idx="1289">
                  <c:v>126</c:v>
                </c:pt>
                <c:pt idx="1290">
                  <c:v>128</c:v>
                </c:pt>
                <c:pt idx="1291">
                  <c:v>126</c:v>
                </c:pt>
                <c:pt idx="1292">
                  <c:v>134</c:v>
                </c:pt>
                <c:pt idx="1293">
                  <c:v>162</c:v>
                </c:pt>
                <c:pt idx="1294">
                  <c:v>174</c:v>
                </c:pt>
                <c:pt idx="1295">
                  <c:v>122</c:v>
                </c:pt>
                <c:pt idx="1296">
                  <c:v>138</c:v>
                </c:pt>
                <c:pt idx="1297">
                  <c:v>122</c:v>
                </c:pt>
                <c:pt idx="1298">
                  <c:v>126</c:v>
                </c:pt>
                <c:pt idx="1299">
                  <c:v>132</c:v>
                </c:pt>
                <c:pt idx="1300">
                  <c:v>108</c:v>
                </c:pt>
                <c:pt idx="1301">
                  <c:v>150</c:v>
                </c:pt>
                <c:pt idx="1302">
                  <c:v>136</c:v>
                </c:pt>
                <c:pt idx="1303">
                  <c:v>130</c:v>
                </c:pt>
                <c:pt idx="1304">
                  <c:v>148</c:v>
                </c:pt>
                <c:pt idx="1305">
                  <c:v>130</c:v>
                </c:pt>
                <c:pt idx="1306">
                  <c:v>130</c:v>
                </c:pt>
                <c:pt idx="1307">
                  <c:v>116</c:v>
                </c:pt>
                <c:pt idx="1308">
                  <c:v>128</c:v>
                </c:pt>
                <c:pt idx="1309">
                  <c:v>140</c:v>
                </c:pt>
                <c:pt idx="1310">
                  <c:v>118</c:v>
                </c:pt>
                <c:pt idx="1311">
                  <c:v>104</c:v>
                </c:pt>
                <c:pt idx="1312">
                  <c:v>136</c:v>
                </c:pt>
                <c:pt idx="1313">
                  <c:v>146</c:v>
                </c:pt>
                <c:pt idx="1314">
                  <c:v>152</c:v>
                </c:pt>
                <c:pt idx="1315">
                  <c:v>122</c:v>
                </c:pt>
                <c:pt idx="1316">
                  <c:v>96</c:v>
                </c:pt>
                <c:pt idx="1317">
                  <c:v>138</c:v>
                </c:pt>
                <c:pt idx="1318">
                  <c:v>126</c:v>
                </c:pt>
                <c:pt idx="1319">
                  <c:v>114</c:v>
                </c:pt>
                <c:pt idx="1320">
                  <c:v>120</c:v>
                </c:pt>
                <c:pt idx="1321">
                  <c:v>146</c:v>
                </c:pt>
                <c:pt idx="1322">
                  <c:v>144</c:v>
                </c:pt>
                <c:pt idx="1323">
                  <c:v>126</c:v>
                </c:pt>
                <c:pt idx="1324">
                  <c:v>102</c:v>
                </c:pt>
                <c:pt idx="1325">
                  <c:v>138</c:v>
                </c:pt>
                <c:pt idx="1326">
                  <c:v>112</c:v>
                </c:pt>
                <c:pt idx="1327">
                  <c:v>142</c:v>
                </c:pt>
                <c:pt idx="1328">
                  <c:v>108</c:v>
                </c:pt>
                <c:pt idx="1329">
                  <c:v>126</c:v>
                </c:pt>
                <c:pt idx="1330">
                  <c:v>158</c:v>
                </c:pt>
                <c:pt idx="1331">
                  <c:v>156</c:v>
                </c:pt>
                <c:pt idx="1332">
                  <c:v>142</c:v>
                </c:pt>
                <c:pt idx="1333">
                  <c:v>88</c:v>
                </c:pt>
                <c:pt idx="1334">
                  <c:v>128</c:v>
                </c:pt>
                <c:pt idx="1335">
                  <c:v>122</c:v>
                </c:pt>
                <c:pt idx="1336">
                  <c:v>118</c:v>
                </c:pt>
                <c:pt idx="1337">
                  <c:v>92</c:v>
                </c:pt>
                <c:pt idx="1338">
                  <c:v>136</c:v>
                </c:pt>
                <c:pt idx="1339">
                  <c:v>134</c:v>
                </c:pt>
                <c:pt idx="1340">
                  <c:v>122</c:v>
                </c:pt>
                <c:pt idx="1341">
                  <c:v>106</c:v>
                </c:pt>
                <c:pt idx="1342">
                  <c:v>112</c:v>
                </c:pt>
                <c:pt idx="1343">
                  <c:v>122</c:v>
                </c:pt>
                <c:pt idx="1344">
                  <c:v>120</c:v>
                </c:pt>
                <c:pt idx="1345">
                  <c:v>146</c:v>
                </c:pt>
                <c:pt idx="1346">
                  <c:v>116</c:v>
                </c:pt>
                <c:pt idx="1347">
                  <c:v>116</c:v>
                </c:pt>
                <c:pt idx="1348">
                  <c:v>144</c:v>
                </c:pt>
                <c:pt idx="1349">
                  <c:v>100</c:v>
                </c:pt>
                <c:pt idx="1350">
                  <c:v>104</c:v>
                </c:pt>
                <c:pt idx="1351">
                  <c:v>148</c:v>
                </c:pt>
                <c:pt idx="1352">
                  <c:v>126</c:v>
                </c:pt>
                <c:pt idx="1353">
                  <c:v>124</c:v>
                </c:pt>
                <c:pt idx="1354">
                  <c:v>132</c:v>
                </c:pt>
                <c:pt idx="1355">
                  <c:v>144</c:v>
                </c:pt>
                <c:pt idx="1356">
                  <c:v>120</c:v>
                </c:pt>
                <c:pt idx="1357">
                  <c:v>124</c:v>
                </c:pt>
                <c:pt idx="1358">
                  <c:v>122</c:v>
                </c:pt>
                <c:pt idx="1359">
                  <c:v>90</c:v>
                </c:pt>
                <c:pt idx="1360">
                  <c:v>122</c:v>
                </c:pt>
                <c:pt idx="1361">
                  <c:v>104</c:v>
                </c:pt>
                <c:pt idx="1362">
                  <c:v>112</c:v>
                </c:pt>
                <c:pt idx="1363">
                  <c:v>122</c:v>
                </c:pt>
                <c:pt idx="1364">
                  <c:v>128</c:v>
                </c:pt>
                <c:pt idx="1365">
                  <c:v>112</c:v>
                </c:pt>
                <c:pt idx="1366">
                  <c:v>96</c:v>
                </c:pt>
                <c:pt idx="1367">
                  <c:v>124</c:v>
                </c:pt>
                <c:pt idx="1368">
                  <c:v>124</c:v>
                </c:pt>
                <c:pt idx="1369">
                  <c:v>164</c:v>
                </c:pt>
                <c:pt idx="1370">
                  <c:v>126</c:v>
                </c:pt>
                <c:pt idx="1371">
                  <c:v>122</c:v>
                </c:pt>
                <c:pt idx="1372">
                  <c:v>136</c:v>
                </c:pt>
                <c:pt idx="1373">
                  <c:v>92</c:v>
                </c:pt>
                <c:pt idx="1374">
                  <c:v>106</c:v>
                </c:pt>
                <c:pt idx="1375">
                  <c:v>130</c:v>
                </c:pt>
                <c:pt idx="1376">
                  <c:v>118</c:v>
                </c:pt>
                <c:pt idx="1377">
                  <c:v>122</c:v>
                </c:pt>
                <c:pt idx="1378">
                  <c:v>104</c:v>
                </c:pt>
                <c:pt idx="1379">
                  <c:v>128</c:v>
                </c:pt>
                <c:pt idx="1380">
                  <c:v>134</c:v>
                </c:pt>
                <c:pt idx="1381">
                  <c:v>108</c:v>
                </c:pt>
                <c:pt idx="1382">
                  <c:v>120</c:v>
                </c:pt>
                <c:pt idx="1383">
                  <c:v>114</c:v>
                </c:pt>
                <c:pt idx="1384">
                  <c:v>140</c:v>
                </c:pt>
                <c:pt idx="1385">
                  <c:v>110</c:v>
                </c:pt>
                <c:pt idx="1386">
                  <c:v>152</c:v>
                </c:pt>
                <c:pt idx="1387">
                  <c:v>138</c:v>
                </c:pt>
                <c:pt idx="1388">
                  <c:v>120</c:v>
                </c:pt>
                <c:pt idx="1389">
                  <c:v>102</c:v>
                </c:pt>
                <c:pt idx="1390">
                  <c:v>154</c:v>
                </c:pt>
                <c:pt idx="1391">
                  <c:v>124</c:v>
                </c:pt>
                <c:pt idx="1392">
                  <c:v>138</c:v>
                </c:pt>
                <c:pt idx="1393">
                  <c:v>134</c:v>
                </c:pt>
                <c:pt idx="1394">
                  <c:v>124</c:v>
                </c:pt>
                <c:pt idx="1395">
                  <c:v>110</c:v>
                </c:pt>
                <c:pt idx="1396">
                  <c:v>122</c:v>
                </c:pt>
                <c:pt idx="1397">
                  <c:v>116</c:v>
                </c:pt>
                <c:pt idx="1398">
                  <c:v>126</c:v>
                </c:pt>
                <c:pt idx="1399">
                  <c:v>120</c:v>
                </c:pt>
                <c:pt idx="1400">
                  <c:v>116</c:v>
                </c:pt>
                <c:pt idx="1401">
                  <c:v>158</c:v>
                </c:pt>
                <c:pt idx="1402">
                  <c:v>132</c:v>
                </c:pt>
                <c:pt idx="1403">
                  <c:v>164</c:v>
                </c:pt>
                <c:pt idx="1404">
                  <c:v>134</c:v>
                </c:pt>
                <c:pt idx="1405">
                  <c:v>126</c:v>
                </c:pt>
                <c:pt idx="1406">
                  <c:v>120</c:v>
                </c:pt>
                <c:pt idx="1407">
                  <c:v>120</c:v>
                </c:pt>
                <c:pt idx="1408">
                  <c:v>134</c:v>
                </c:pt>
                <c:pt idx="1409">
                  <c:v>144</c:v>
                </c:pt>
                <c:pt idx="1410">
                  <c:v>138</c:v>
                </c:pt>
                <c:pt idx="1411">
                  <c:v>112</c:v>
                </c:pt>
                <c:pt idx="1412">
                  <c:v>108</c:v>
                </c:pt>
                <c:pt idx="1413">
                  <c:v>106</c:v>
                </c:pt>
                <c:pt idx="1414">
                  <c:v>118</c:v>
                </c:pt>
                <c:pt idx="1415">
                  <c:v>90</c:v>
                </c:pt>
                <c:pt idx="1416">
                  <c:v>146</c:v>
                </c:pt>
                <c:pt idx="1417">
                  <c:v>120</c:v>
                </c:pt>
                <c:pt idx="1418">
                  <c:v>130</c:v>
                </c:pt>
                <c:pt idx="1419">
                  <c:v>130</c:v>
                </c:pt>
                <c:pt idx="1420">
                  <c:v>112</c:v>
                </c:pt>
                <c:pt idx="1421">
                  <c:v>126</c:v>
                </c:pt>
                <c:pt idx="1422">
                  <c:v>136</c:v>
                </c:pt>
                <c:pt idx="1423">
                  <c:v>150</c:v>
                </c:pt>
                <c:pt idx="1424">
                  <c:v>116</c:v>
                </c:pt>
                <c:pt idx="1425">
                  <c:v>100</c:v>
                </c:pt>
                <c:pt idx="1426">
                  <c:v>106</c:v>
                </c:pt>
                <c:pt idx="1427">
                  <c:v>124</c:v>
                </c:pt>
                <c:pt idx="1428">
                  <c:v>114</c:v>
                </c:pt>
                <c:pt idx="1429">
                  <c:v>146</c:v>
                </c:pt>
                <c:pt idx="1430">
                  <c:v>138</c:v>
                </c:pt>
                <c:pt idx="1431">
                  <c:v>152</c:v>
                </c:pt>
                <c:pt idx="1432">
                  <c:v>144</c:v>
                </c:pt>
                <c:pt idx="1433">
                  <c:v>142</c:v>
                </c:pt>
                <c:pt idx="1434">
                  <c:v>122</c:v>
                </c:pt>
                <c:pt idx="1435">
                  <c:v>120</c:v>
                </c:pt>
                <c:pt idx="1436">
                  <c:v>106</c:v>
                </c:pt>
                <c:pt idx="1437">
                  <c:v>122</c:v>
                </c:pt>
                <c:pt idx="1438">
                  <c:v>96</c:v>
                </c:pt>
                <c:pt idx="1439">
                  <c:v>122</c:v>
                </c:pt>
                <c:pt idx="1440">
                  <c:v>142</c:v>
                </c:pt>
                <c:pt idx="1441">
                  <c:v>112</c:v>
                </c:pt>
                <c:pt idx="1442">
                  <c:v>124</c:v>
                </c:pt>
                <c:pt idx="1443">
                  <c:v>138</c:v>
                </c:pt>
                <c:pt idx="1444">
                  <c:v>120</c:v>
                </c:pt>
                <c:pt idx="1445">
                  <c:v>100</c:v>
                </c:pt>
                <c:pt idx="1446">
                  <c:v>92</c:v>
                </c:pt>
                <c:pt idx="1447">
                  <c:v>104</c:v>
                </c:pt>
                <c:pt idx="1448">
                  <c:v>116</c:v>
                </c:pt>
                <c:pt idx="1449">
                  <c:v>142</c:v>
                </c:pt>
                <c:pt idx="1450">
                  <c:v>124</c:v>
                </c:pt>
                <c:pt idx="1451">
                  <c:v>120</c:v>
                </c:pt>
                <c:pt idx="1452">
                  <c:v>136</c:v>
                </c:pt>
                <c:pt idx="1453">
                  <c:v>110</c:v>
                </c:pt>
                <c:pt idx="1454">
                  <c:v>134</c:v>
                </c:pt>
                <c:pt idx="1455">
                  <c:v>102</c:v>
                </c:pt>
                <c:pt idx="1456">
                  <c:v>142</c:v>
                </c:pt>
                <c:pt idx="1457">
                  <c:v>136</c:v>
                </c:pt>
                <c:pt idx="1458">
                  <c:v>118</c:v>
                </c:pt>
                <c:pt idx="1459">
                  <c:v>100</c:v>
                </c:pt>
                <c:pt idx="1460">
                  <c:v>90</c:v>
                </c:pt>
                <c:pt idx="1461">
                  <c:v>108</c:v>
                </c:pt>
                <c:pt idx="1462">
                  <c:v>122</c:v>
                </c:pt>
                <c:pt idx="1463">
                  <c:v>98</c:v>
                </c:pt>
                <c:pt idx="1464">
                  <c:v>126</c:v>
                </c:pt>
                <c:pt idx="1465">
                  <c:v>104</c:v>
                </c:pt>
                <c:pt idx="1466">
                  <c:v>116</c:v>
                </c:pt>
                <c:pt idx="1467">
                  <c:v>96</c:v>
                </c:pt>
                <c:pt idx="1468">
                  <c:v>104</c:v>
                </c:pt>
                <c:pt idx="1469">
                  <c:v>102</c:v>
                </c:pt>
                <c:pt idx="1470">
                  <c:v>130</c:v>
                </c:pt>
                <c:pt idx="1471">
                  <c:v>114</c:v>
                </c:pt>
                <c:pt idx="1472">
                  <c:v>126</c:v>
                </c:pt>
                <c:pt idx="1473">
                  <c:v>106</c:v>
                </c:pt>
                <c:pt idx="1474">
                  <c:v>122</c:v>
                </c:pt>
                <c:pt idx="1475">
                  <c:v>128</c:v>
                </c:pt>
                <c:pt idx="1476">
                  <c:v>120</c:v>
                </c:pt>
                <c:pt idx="1477">
                  <c:v>118</c:v>
                </c:pt>
                <c:pt idx="1478">
                  <c:v>124</c:v>
                </c:pt>
                <c:pt idx="1479">
                  <c:v>94</c:v>
                </c:pt>
                <c:pt idx="1480">
                  <c:v>122</c:v>
                </c:pt>
                <c:pt idx="1481">
                  <c:v>126</c:v>
                </c:pt>
                <c:pt idx="1482">
                  <c:v>134</c:v>
                </c:pt>
                <c:pt idx="1483">
                  <c:v>100</c:v>
                </c:pt>
                <c:pt idx="1484">
                  <c:v>104</c:v>
                </c:pt>
                <c:pt idx="1485">
                  <c:v>108</c:v>
                </c:pt>
                <c:pt idx="1486">
                  <c:v>86</c:v>
                </c:pt>
                <c:pt idx="1487">
                  <c:v>134</c:v>
                </c:pt>
                <c:pt idx="1488">
                  <c:v>114</c:v>
                </c:pt>
                <c:pt idx="1489">
                  <c:v>140</c:v>
                </c:pt>
                <c:pt idx="1490">
                  <c:v>124</c:v>
                </c:pt>
                <c:pt idx="1491">
                  <c:v>124</c:v>
                </c:pt>
                <c:pt idx="1492">
                  <c:v>120</c:v>
                </c:pt>
                <c:pt idx="1493">
                  <c:v>136</c:v>
                </c:pt>
                <c:pt idx="1494">
                  <c:v>90</c:v>
                </c:pt>
                <c:pt idx="1495">
                  <c:v>124</c:v>
                </c:pt>
                <c:pt idx="1496">
                  <c:v>100</c:v>
                </c:pt>
                <c:pt idx="1497">
                  <c:v>146</c:v>
                </c:pt>
                <c:pt idx="1498">
                  <c:v>110</c:v>
                </c:pt>
                <c:pt idx="1499">
                  <c:v>124</c:v>
                </c:pt>
                <c:pt idx="1500">
                  <c:v>108</c:v>
                </c:pt>
                <c:pt idx="1501">
                  <c:v>126</c:v>
                </c:pt>
                <c:pt idx="1502">
                  <c:v>132</c:v>
                </c:pt>
                <c:pt idx="1503">
                  <c:v>114</c:v>
                </c:pt>
                <c:pt idx="1504">
                  <c:v>144</c:v>
                </c:pt>
                <c:pt idx="1505">
                  <c:v>104</c:v>
                </c:pt>
                <c:pt idx="1506">
                  <c:v>118</c:v>
                </c:pt>
                <c:pt idx="1507">
                  <c:v>124</c:v>
                </c:pt>
                <c:pt idx="1508">
                  <c:v>116</c:v>
                </c:pt>
                <c:pt idx="1509">
                  <c:v>104</c:v>
                </c:pt>
                <c:pt idx="1510">
                  <c:v>122</c:v>
                </c:pt>
                <c:pt idx="1511">
                  <c:v>130</c:v>
                </c:pt>
                <c:pt idx="1512">
                  <c:v>116</c:v>
                </c:pt>
                <c:pt idx="1513">
                  <c:v>108</c:v>
                </c:pt>
                <c:pt idx="1514">
                  <c:v>118</c:v>
                </c:pt>
                <c:pt idx="1515">
                  <c:v>94</c:v>
                </c:pt>
                <c:pt idx="1516">
                  <c:v>130</c:v>
                </c:pt>
                <c:pt idx="1517">
                  <c:v>116</c:v>
                </c:pt>
                <c:pt idx="1518">
                  <c:v>114</c:v>
                </c:pt>
                <c:pt idx="1519">
                  <c:v>142</c:v>
                </c:pt>
                <c:pt idx="1520">
                  <c:v>94</c:v>
                </c:pt>
                <c:pt idx="1521">
                  <c:v>110</c:v>
                </c:pt>
                <c:pt idx="1522">
                  <c:v>110</c:v>
                </c:pt>
                <c:pt idx="1523">
                  <c:v>110</c:v>
                </c:pt>
                <c:pt idx="1524">
                  <c:v>150</c:v>
                </c:pt>
                <c:pt idx="1525">
                  <c:v>126</c:v>
                </c:pt>
                <c:pt idx="1526">
                  <c:v>130</c:v>
                </c:pt>
                <c:pt idx="1527">
                  <c:v>110</c:v>
                </c:pt>
                <c:pt idx="1528">
                  <c:v>118</c:v>
                </c:pt>
                <c:pt idx="1529">
                  <c:v>128</c:v>
                </c:pt>
                <c:pt idx="1530">
                  <c:v>116</c:v>
                </c:pt>
                <c:pt idx="1531">
                  <c:v>130</c:v>
                </c:pt>
                <c:pt idx="1532">
                  <c:v>128</c:v>
                </c:pt>
                <c:pt idx="1533">
                  <c:v>122</c:v>
                </c:pt>
                <c:pt idx="1534">
                  <c:v>128</c:v>
                </c:pt>
                <c:pt idx="1535">
                  <c:v>90</c:v>
                </c:pt>
                <c:pt idx="1536">
                  <c:v>94</c:v>
                </c:pt>
                <c:pt idx="1537">
                  <c:v>120</c:v>
                </c:pt>
                <c:pt idx="1538">
                  <c:v>112</c:v>
                </c:pt>
                <c:pt idx="1539">
                  <c:v>122</c:v>
                </c:pt>
                <c:pt idx="1540">
                  <c:v>148</c:v>
                </c:pt>
                <c:pt idx="1541">
                  <c:v>118</c:v>
                </c:pt>
                <c:pt idx="1542">
                  <c:v>100</c:v>
                </c:pt>
                <c:pt idx="1543">
                  <c:v>102</c:v>
                </c:pt>
                <c:pt idx="1544">
                  <c:v>126</c:v>
                </c:pt>
                <c:pt idx="1545">
                  <c:v>90</c:v>
                </c:pt>
                <c:pt idx="1546">
                  <c:v>98</c:v>
                </c:pt>
                <c:pt idx="1547">
                  <c:v>116</c:v>
                </c:pt>
                <c:pt idx="1548">
                  <c:v>126</c:v>
                </c:pt>
                <c:pt idx="1549">
                  <c:v>126</c:v>
                </c:pt>
                <c:pt idx="1550">
                  <c:v>120</c:v>
                </c:pt>
                <c:pt idx="1551">
                  <c:v>128</c:v>
                </c:pt>
                <c:pt idx="1552">
                  <c:v>114</c:v>
                </c:pt>
                <c:pt idx="1553">
                  <c:v>128</c:v>
                </c:pt>
                <c:pt idx="1554">
                  <c:v>122</c:v>
                </c:pt>
                <c:pt idx="1555">
                  <c:v>130</c:v>
                </c:pt>
                <c:pt idx="1556">
                  <c:v>138</c:v>
                </c:pt>
                <c:pt idx="1557">
                  <c:v>110</c:v>
                </c:pt>
                <c:pt idx="1558">
                  <c:v>76</c:v>
                </c:pt>
                <c:pt idx="1559">
                  <c:v>132</c:v>
                </c:pt>
                <c:pt idx="1560">
                  <c:v>126</c:v>
                </c:pt>
                <c:pt idx="1561">
                  <c:v>136</c:v>
                </c:pt>
                <c:pt idx="1562">
                  <c:v>124</c:v>
                </c:pt>
                <c:pt idx="1563">
                  <c:v>110</c:v>
                </c:pt>
                <c:pt idx="1564">
                  <c:v>126</c:v>
                </c:pt>
                <c:pt idx="1565">
                  <c:v>146</c:v>
                </c:pt>
                <c:pt idx="1566">
                  <c:v>106</c:v>
                </c:pt>
                <c:pt idx="1567">
                  <c:v>132</c:v>
                </c:pt>
                <c:pt idx="1568">
                  <c:v>116</c:v>
                </c:pt>
                <c:pt idx="1569">
                  <c:v>118</c:v>
                </c:pt>
                <c:pt idx="1570">
                  <c:v>108</c:v>
                </c:pt>
                <c:pt idx="1571">
                  <c:v>116</c:v>
                </c:pt>
                <c:pt idx="1572">
                  <c:v>128</c:v>
                </c:pt>
                <c:pt idx="1573">
                  <c:v>124</c:v>
                </c:pt>
                <c:pt idx="1574">
                  <c:v>112</c:v>
                </c:pt>
                <c:pt idx="1575">
                  <c:v>114</c:v>
                </c:pt>
                <c:pt idx="1576">
                  <c:v>98</c:v>
                </c:pt>
                <c:pt idx="1577">
                  <c:v>102</c:v>
                </c:pt>
                <c:pt idx="1578">
                  <c:v>110</c:v>
                </c:pt>
                <c:pt idx="1579">
                  <c:v>130</c:v>
                </c:pt>
                <c:pt idx="1580">
                  <c:v>110</c:v>
                </c:pt>
                <c:pt idx="1581">
                  <c:v>98</c:v>
                </c:pt>
                <c:pt idx="1582">
                  <c:v>124</c:v>
                </c:pt>
                <c:pt idx="1583">
                  <c:v>114</c:v>
                </c:pt>
                <c:pt idx="1584">
                  <c:v>140</c:v>
                </c:pt>
                <c:pt idx="1585">
                  <c:v>110</c:v>
                </c:pt>
                <c:pt idx="1586">
                  <c:v>90</c:v>
                </c:pt>
                <c:pt idx="1587">
                  <c:v>130</c:v>
                </c:pt>
                <c:pt idx="1588">
                  <c:v>162</c:v>
                </c:pt>
                <c:pt idx="1589">
                  <c:v>120</c:v>
                </c:pt>
                <c:pt idx="1590">
                  <c:v>102</c:v>
                </c:pt>
                <c:pt idx="1591">
                  <c:v>122</c:v>
                </c:pt>
                <c:pt idx="1592">
                  <c:v>122</c:v>
                </c:pt>
                <c:pt idx="1593">
                  <c:v>132</c:v>
                </c:pt>
                <c:pt idx="1594">
                  <c:v>114</c:v>
                </c:pt>
                <c:pt idx="1595">
                  <c:v>126</c:v>
                </c:pt>
                <c:pt idx="1596">
                  <c:v>94</c:v>
                </c:pt>
                <c:pt idx="1597">
                  <c:v>120</c:v>
                </c:pt>
                <c:pt idx="1598">
                  <c:v>126</c:v>
                </c:pt>
                <c:pt idx="1599">
                  <c:v>106</c:v>
                </c:pt>
                <c:pt idx="1600">
                  <c:v>108</c:v>
                </c:pt>
                <c:pt idx="1601">
                  <c:v>128</c:v>
                </c:pt>
                <c:pt idx="1602">
                  <c:v>116</c:v>
                </c:pt>
                <c:pt idx="1603">
                  <c:v>102</c:v>
                </c:pt>
                <c:pt idx="1604">
                  <c:v>106</c:v>
                </c:pt>
                <c:pt idx="1605">
                  <c:v>114</c:v>
                </c:pt>
                <c:pt idx="1606">
                  <c:v>124</c:v>
                </c:pt>
                <c:pt idx="1607">
                  <c:v>124</c:v>
                </c:pt>
                <c:pt idx="1608">
                  <c:v>112</c:v>
                </c:pt>
                <c:pt idx="1609">
                  <c:v>112</c:v>
                </c:pt>
                <c:pt idx="1610">
                  <c:v>122</c:v>
                </c:pt>
                <c:pt idx="1611">
                  <c:v>110</c:v>
                </c:pt>
                <c:pt idx="1612">
                  <c:v>112</c:v>
                </c:pt>
                <c:pt idx="1613">
                  <c:v>110</c:v>
                </c:pt>
                <c:pt idx="1614">
                  <c:v>110</c:v>
                </c:pt>
                <c:pt idx="1615">
                  <c:v>88</c:v>
                </c:pt>
                <c:pt idx="1616">
                  <c:v>126</c:v>
                </c:pt>
                <c:pt idx="1617">
                  <c:v>122</c:v>
                </c:pt>
                <c:pt idx="1618">
                  <c:v>130</c:v>
                </c:pt>
                <c:pt idx="1619">
                  <c:v>114</c:v>
                </c:pt>
                <c:pt idx="1620">
                  <c:v>128</c:v>
                </c:pt>
                <c:pt idx="1621">
                  <c:v>122</c:v>
                </c:pt>
                <c:pt idx="1622">
                  <c:v>134</c:v>
                </c:pt>
                <c:pt idx="1623">
                  <c:v>126</c:v>
                </c:pt>
                <c:pt idx="1624">
                  <c:v>116</c:v>
                </c:pt>
                <c:pt idx="1625">
                  <c:v>138</c:v>
                </c:pt>
                <c:pt idx="1626">
                  <c:v>118</c:v>
                </c:pt>
                <c:pt idx="1627">
                  <c:v>102</c:v>
                </c:pt>
                <c:pt idx="1628">
                  <c:v>106</c:v>
                </c:pt>
                <c:pt idx="1629">
                  <c:v>104</c:v>
                </c:pt>
                <c:pt idx="1630">
                  <c:v>110</c:v>
                </c:pt>
                <c:pt idx="1631">
                  <c:v>122</c:v>
                </c:pt>
                <c:pt idx="1632">
                  <c:v>120</c:v>
                </c:pt>
                <c:pt idx="1633">
                  <c:v>128</c:v>
                </c:pt>
                <c:pt idx="1634">
                  <c:v>114</c:v>
                </c:pt>
                <c:pt idx="1635">
                  <c:v>112</c:v>
                </c:pt>
                <c:pt idx="1636">
                  <c:v>110</c:v>
                </c:pt>
                <c:pt idx="1637">
                  <c:v>128</c:v>
                </c:pt>
                <c:pt idx="1638">
                  <c:v>136</c:v>
                </c:pt>
                <c:pt idx="1639">
                  <c:v>108</c:v>
                </c:pt>
                <c:pt idx="1640">
                  <c:v>120</c:v>
                </c:pt>
                <c:pt idx="1641">
                  <c:v>104</c:v>
                </c:pt>
                <c:pt idx="1642">
                  <c:v>116</c:v>
                </c:pt>
                <c:pt idx="1643">
                  <c:v>118</c:v>
                </c:pt>
                <c:pt idx="1644">
                  <c:v>126</c:v>
                </c:pt>
                <c:pt idx="1645">
                  <c:v>110</c:v>
                </c:pt>
                <c:pt idx="1646">
                  <c:v>98</c:v>
                </c:pt>
                <c:pt idx="1647">
                  <c:v>146</c:v>
                </c:pt>
                <c:pt idx="1648">
                  <c:v>98</c:v>
                </c:pt>
                <c:pt idx="1649">
                  <c:v>132</c:v>
                </c:pt>
                <c:pt idx="1650">
                  <c:v>90</c:v>
                </c:pt>
                <c:pt idx="1651">
                  <c:v>146</c:v>
                </c:pt>
                <c:pt idx="1652">
                  <c:v>116</c:v>
                </c:pt>
                <c:pt idx="1653">
                  <c:v>112</c:v>
                </c:pt>
                <c:pt idx="1654">
                  <c:v>102</c:v>
                </c:pt>
                <c:pt idx="1655">
                  <c:v>116</c:v>
                </c:pt>
                <c:pt idx="1656">
                  <c:v>108</c:v>
                </c:pt>
                <c:pt idx="1657">
                  <c:v>106</c:v>
                </c:pt>
                <c:pt idx="1658">
                  <c:v>98</c:v>
                </c:pt>
                <c:pt idx="1659">
                  <c:v>122</c:v>
                </c:pt>
                <c:pt idx="1660">
                  <c:v>140</c:v>
                </c:pt>
                <c:pt idx="1661">
                  <c:v>118</c:v>
                </c:pt>
                <c:pt idx="1662">
                  <c:v>106</c:v>
                </c:pt>
                <c:pt idx="1663">
                  <c:v>108</c:v>
                </c:pt>
                <c:pt idx="1664">
                  <c:v>106</c:v>
                </c:pt>
                <c:pt idx="1665">
                  <c:v>112</c:v>
                </c:pt>
                <c:pt idx="1666">
                  <c:v>122</c:v>
                </c:pt>
                <c:pt idx="1667">
                  <c:v>130</c:v>
                </c:pt>
                <c:pt idx="1668">
                  <c:v>122</c:v>
                </c:pt>
                <c:pt idx="1669">
                  <c:v>106</c:v>
                </c:pt>
                <c:pt idx="1670">
                  <c:v>120</c:v>
                </c:pt>
                <c:pt idx="1671">
                  <c:v>94</c:v>
                </c:pt>
                <c:pt idx="1672">
                  <c:v>104</c:v>
                </c:pt>
                <c:pt idx="1673">
                  <c:v>130</c:v>
                </c:pt>
                <c:pt idx="1674">
                  <c:v>106</c:v>
                </c:pt>
                <c:pt idx="1675">
                  <c:v>100</c:v>
                </c:pt>
                <c:pt idx="1676">
                  <c:v>112</c:v>
                </c:pt>
                <c:pt idx="1677">
                  <c:v>136</c:v>
                </c:pt>
                <c:pt idx="1678">
                  <c:v>104</c:v>
                </c:pt>
                <c:pt idx="1679">
                  <c:v>102</c:v>
                </c:pt>
                <c:pt idx="1680">
                  <c:v>114</c:v>
                </c:pt>
                <c:pt idx="1681">
                  <c:v>130</c:v>
                </c:pt>
                <c:pt idx="1682">
                  <c:v>134</c:v>
                </c:pt>
                <c:pt idx="1683">
                  <c:v>128</c:v>
                </c:pt>
                <c:pt idx="1684">
                  <c:v>90</c:v>
                </c:pt>
                <c:pt idx="1685">
                  <c:v>116</c:v>
                </c:pt>
                <c:pt idx="1686">
                  <c:v>108</c:v>
                </c:pt>
                <c:pt idx="1687">
                  <c:v>102</c:v>
                </c:pt>
                <c:pt idx="1688">
                  <c:v>100</c:v>
                </c:pt>
                <c:pt idx="1689">
                  <c:v>110</c:v>
                </c:pt>
                <c:pt idx="1690">
                  <c:v>112</c:v>
                </c:pt>
                <c:pt idx="1691">
                  <c:v>116</c:v>
                </c:pt>
                <c:pt idx="1692">
                  <c:v>116</c:v>
                </c:pt>
                <c:pt idx="1693">
                  <c:v>118</c:v>
                </c:pt>
                <c:pt idx="1694">
                  <c:v>108</c:v>
                </c:pt>
                <c:pt idx="1695">
                  <c:v>98</c:v>
                </c:pt>
                <c:pt idx="1696">
                  <c:v>110</c:v>
                </c:pt>
                <c:pt idx="1697">
                  <c:v>120</c:v>
                </c:pt>
                <c:pt idx="1698">
                  <c:v>120</c:v>
                </c:pt>
                <c:pt idx="1699">
                  <c:v>96</c:v>
                </c:pt>
                <c:pt idx="1700">
                  <c:v>114</c:v>
                </c:pt>
                <c:pt idx="1701">
                  <c:v>148</c:v>
                </c:pt>
                <c:pt idx="1702">
                  <c:v>116</c:v>
                </c:pt>
                <c:pt idx="1703">
                  <c:v>128</c:v>
                </c:pt>
                <c:pt idx="1704">
                  <c:v>88</c:v>
                </c:pt>
                <c:pt idx="1705">
                  <c:v>104</c:v>
                </c:pt>
                <c:pt idx="1706">
                  <c:v>102</c:v>
                </c:pt>
                <c:pt idx="1707">
                  <c:v>120</c:v>
                </c:pt>
                <c:pt idx="1708">
                  <c:v>118</c:v>
                </c:pt>
                <c:pt idx="1709">
                  <c:v>106</c:v>
                </c:pt>
                <c:pt idx="1710">
                  <c:v>110</c:v>
                </c:pt>
                <c:pt idx="1711">
                  <c:v>106</c:v>
                </c:pt>
                <c:pt idx="1712">
                  <c:v>110</c:v>
                </c:pt>
                <c:pt idx="1713">
                  <c:v>112</c:v>
                </c:pt>
                <c:pt idx="1714">
                  <c:v>130</c:v>
                </c:pt>
                <c:pt idx="1715">
                  <c:v>134</c:v>
                </c:pt>
                <c:pt idx="1716">
                  <c:v>114</c:v>
                </c:pt>
                <c:pt idx="1717">
                  <c:v>126</c:v>
                </c:pt>
                <c:pt idx="1718">
                  <c:v>114</c:v>
                </c:pt>
                <c:pt idx="1719">
                  <c:v>102</c:v>
                </c:pt>
                <c:pt idx="1720">
                  <c:v>106</c:v>
                </c:pt>
                <c:pt idx="1721">
                  <c:v>140</c:v>
                </c:pt>
                <c:pt idx="1722">
                  <c:v>128</c:v>
                </c:pt>
                <c:pt idx="1723">
                  <c:v>126</c:v>
                </c:pt>
                <c:pt idx="1724">
                  <c:v>126</c:v>
                </c:pt>
                <c:pt idx="1725">
                  <c:v>116</c:v>
                </c:pt>
                <c:pt idx="1726">
                  <c:v>112</c:v>
                </c:pt>
                <c:pt idx="1727">
                  <c:v>112</c:v>
                </c:pt>
                <c:pt idx="1728">
                  <c:v>106</c:v>
                </c:pt>
                <c:pt idx="1729">
                  <c:v>132</c:v>
                </c:pt>
                <c:pt idx="1730">
                  <c:v>106</c:v>
                </c:pt>
                <c:pt idx="1731">
                  <c:v>108</c:v>
                </c:pt>
                <c:pt idx="1732">
                  <c:v>128</c:v>
                </c:pt>
                <c:pt idx="1733">
                  <c:v>116</c:v>
                </c:pt>
                <c:pt idx="1734">
                  <c:v>116</c:v>
                </c:pt>
                <c:pt idx="1735">
                  <c:v>122</c:v>
                </c:pt>
                <c:pt idx="1736">
                  <c:v>130</c:v>
                </c:pt>
                <c:pt idx="1737">
                  <c:v>124</c:v>
                </c:pt>
                <c:pt idx="1738">
                  <c:v>122</c:v>
                </c:pt>
                <c:pt idx="1739">
                  <c:v>138</c:v>
                </c:pt>
                <c:pt idx="1740">
                  <c:v>122</c:v>
                </c:pt>
                <c:pt idx="1741">
                  <c:v>132</c:v>
                </c:pt>
                <c:pt idx="1742">
                  <c:v>118</c:v>
                </c:pt>
                <c:pt idx="1743">
                  <c:v>142</c:v>
                </c:pt>
                <c:pt idx="1744">
                  <c:v>122</c:v>
                </c:pt>
                <c:pt idx="1745">
                  <c:v>138</c:v>
                </c:pt>
                <c:pt idx="1746">
                  <c:v>122</c:v>
                </c:pt>
                <c:pt idx="1747">
                  <c:v>132</c:v>
                </c:pt>
                <c:pt idx="1748">
                  <c:v>128</c:v>
                </c:pt>
                <c:pt idx="1749">
                  <c:v>106</c:v>
                </c:pt>
                <c:pt idx="1750">
                  <c:v>132</c:v>
                </c:pt>
                <c:pt idx="1751">
                  <c:v>88</c:v>
                </c:pt>
                <c:pt idx="1752">
                  <c:v>128</c:v>
                </c:pt>
                <c:pt idx="1753">
                  <c:v>116</c:v>
                </c:pt>
                <c:pt idx="1754">
                  <c:v>84</c:v>
                </c:pt>
                <c:pt idx="1755">
                  <c:v>120</c:v>
                </c:pt>
                <c:pt idx="1756">
                  <c:v>112</c:v>
                </c:pt>
                <c:pt idx="1757">
                  <c:v>100</c:v>
                </c:pt>
                <c:pt idx="1758">
                  <c:v>138</c:v>
                </c:pt>
                <c:pt idx="1759">
                  <c:v>114</c:v>
                </c:pt>
                <c:pt idx="1760">
                  <c:v>138</c:v>
                </c:pt>
                <c:pt idx="1761">
                  <c:v>124</c:v>
                </c:pt>
                <c:pt idx="1762">
                  <c:v>132</c:v>
                </c:pt>
                <c:pt idx="1763">
                  <c:v>114</c:v>
                </c:pt>
                <c:pt idx="1764">
                  <c:v>110</c:v>
                </c:pt>
                <c:pt idx="1765">
                  <c:v>126</c:v>
                </c:pt>
                <c:pt idx="1766">
                  <c:v>140</c:v>
                </c:pt>
                <c:pt idx="1767">
                  <c:v>144</c:v>
                </c:pt>
                <c:pt idx="1768">
                  <c:v>134</c:v>
                </c:pt>
                <c:pt idx="1769">
                  <c:v>136</c:v>
                </c:pt>
                <c:pt idx="1770">
                  <c:v>102</c:v>
                </c:pt>
                <c:pt idx="1771">
                  <c:v>124</c:v>
                </c:pt>
                <c:pt idx="1772">
                  <c:v>110</c:v>
                </c:pt>
                <c:pt idx="1773">
                  <c:v>130</c:v>
                </c:pt>
                <c:pt idx="1774">
                  <c:v>128</c:v>
                </c:pt>
                <c:pt idx="1775">
                  <c:v>108</c:v>
                </c:pt>
                <c:pt idx="1776">
                  <c:v>92</c:v>
                </c:pt>
                <c:pt idx="1777">
                  <c:v>138</c:v>
                </c:pt>
                <c:pt idx="1778">
                  <c:v>132</c:v>
                </c:pt>
                <c:pt idx="1779">
                  <c:v>120</c:v>
                </c:pt>
                <c:pt idx="1780">
                  <c:v>118</c:v>
                </c:pt>
                <c:pt idx="1781">
                  <c:v>114</c:v>
                </c:pt>
                <c:pt idx="1782">
                  <c:v>124</c:v>
                </c:pt>
                <c:pt idx="1783">
                  <c:v>120</c:v>
                </c:pt>
                <c:pt idx="1784">
                  <c:v>110</c:v>
                </c:pt>
                <c:pt idx="1785">
                  <c:v>116</c:v>
                </c:pt>
                <c:pt idx="1786">
                  <c:v>136</c:v>
                </c:pt>
                <c:pt idx="1787">
                  <c:v>148</c:v>
                </c:pt>
                <c:pt idx="1788">
                  <c:v>102</c:v>
                </c:pt>
                <c:pt idx="1789">
                  <c:v>146</c:v>
                </c:pt>
                <c:pt idx="1790">
                  <c:v>108</c:v>
                </c:pt>
                <c:pt idx="1791">
                  <c:v>108</c:v>
                </c:pt>
                <c:pt idx="1792">
                  <c:v>144</c:v>
                </c:pt>
                <c:pt idx="1793">
                  <c:v>92</c:v>
                </c:pt>
                <c:pt idx="1794">
                  <c:v>130</c:v>
                </c:pt>
                <c:pt idx="1795">
                  <c:v>140</c:v>
                </c:pt>
                <c:pt idx="1796">
                  <c:v>110</c:v>
                </c:pt>
                <c:pt idx="1797">
                  <c:v>122</c:v>
                </c:pt>
                <c:pt idx="1798">
                  <c:v>104</c:v>
                </c:pt>
                <c:pt idx="1799">
                  <c:v>104</c:v>
                </c:pt>
                <c:pt idx="1800">
                  <c:v>112</c:v>
                </c:pt>
                <c:pt idx="1801">
                  <c:v>110</c:v>
                </c:pt>
                <c:pt idx="1802">
                  <c:v>90</c:v>
                </c:pt>
                <c:pt idx="1803">
                  <c:v>124</c:v>
                </c:pt>
                <c:pt idx="1804">
                  <c:v>124</c:v>
                </c:pt>
                <c:pt idx="1805">
                  <c:v>106</c:v>
                </c:pt>
                <c:pt idx="1806">
                  <c:v>116</c:v>
                </c:pt>
                <c:pt idx="1807">
                  <c:v>134</c:v>
                </c:pt>
                <c:pt idx="1808">
                  <c:v>172</c:v>
                </c:pt>
                <c:pt idx="1809">
                  <c:v>134</c:v>
                </c:pt>
                <c:pt idx="1810">
                  <c:v>120</c:v>
                </c:pt>
                <c:pt idx="1811">
                  <c:v>118</c:v>
                </c:pt>
                <c:pt idx="1812">
                  <c:v>120</c:v>
                </c:pt>
                <c:pt idx="1813">
                  <c:v>102</c:v>
                </c:pt>
                <c:pt idx="1814">
                  <c:v>118</c:v>
                </c:pt>
                <c:pt idx="1815">
                  <c:v>116</c:v>
                </c:pt>
                <c:pt idx="1816">
                  <c:v>140</c:v>
                </c:pt>
                <c:pt idx="1817">
                  <c:v>128</c:v>
                </c:pt>
                <c:pt idx="1818">
                  <c:v>154</c:v>
                </c:pt>
                <c:pt idx="1819">
                  <c:v>90</c:v>
                </c:pt>
                <c:pt idx="1820">
                  <c:v>122</c:v>
                </c:pt>
                <c:pt idx="1821">
                  <c:v>114</c:v>
                </c:pt>
                <c:pt idx="1822">
                  <c:v>124</c:v>
                </c:pt>
                <c:pt idx="1823">
                  <c:v>126</c:v>
                </c:pt>
                <c:pt idx="1824">
                  <c:v>128</c:v>
                </c:pt>
                <c:pt idx="1825">
                  <c:v>146</c:v>
                </c:pt>
                <c:pt idx="1826">
                  <c:v>94</c:v>
                </c:pt>
                <c:pt idx="1827">
                  <c:v>118</c:v>
                </c:pt>
                <c:pt idx="1828">
                  <c:v>96</c:v>
                </c:pt>
                <c:pt idx="1829">
                  <c:v>140</c:v>
                </c:pt>
                <c:pt idx="1830">
                  <c:v>106</c:v>
                </c:pt>
                <c:pt idx="1831">
                  <c:v>126</c:v>
                </c:pt>
                <c:pt idx="1832">
                  <c:v>116</c:v>
                </c:pt>
                <c:pt idx="1833">
                  <c:v>132</c:v>
                </c:pt>
                <c:pt idx="1834">
                  <c:v>96</c:v>
                </c:pt>
                <c:pt idx="1835">
                  <c:v>148</c:v>
                </c:pt>
                <c:pt idx="1836">
                  <c:v>90</c:v>
                </c:pt>
                <c:pt idx="1837">
                  <c:v>118</c:v>
                </c:pt>
                <c:pt idx="1838">
                  <c:v>124</c:v>
                </c:pt>
                <c:pt idx="1839">
                  <c:v>136</c:v>
                </c:pt>
                <c:pt idx="1840">
                  <c:v>146</c:v>
                </c:pt>
                <c:pt idx="1841">
                  <c:v>126</c:v>
                </c:pt>
                <c:pt idx="1842">
                  <c:v>102</c:v>
                </c:pt>
                <c:pt idx="1843">
                  <c:v>124</c:v>
                </c:pt>
                <c:pt idx="1844">
                  <c:v>94</c:v>
                </c:pt>
                <c:pt idx="1845">
                  <c:v>88</c:v>
                </c:pt>
                <c:pt idx="1846">
                  <c:v>98</c:v>
                </c:pt>
                <c:pt idx="1847">
                  <c:v>120</c:v>
                </c:pt>
                <c:pt idx="1848">
                  <c:v>124</c:v>
                </c:pt>
                <c:pt idx="1849">
                  <c:v>128</c:v>
                </c:pt>
                <c:pt idx="1850">
                  <c:v>112</c:v>
                </c:pt>
                <c:pt idx="1851">
                  <c:v>132</c:v>
                </c:pt>
                <c:pt idx="1852">
                  <c:v>114</c:v>
                </c:pt>
                <c:pt idx="1853">
                  <c:v>122</c:v>
                </c:pt>
                <c:pt idx="1854">
                  <c:v>122</c:v>
                </c:pt>
                <c:pt idx="1855">
                  <c:v>116</c:v>
                </c:pt>
                <c:pt idx="1856">
                  <c:v>148</c:v>
                </c:pt>
                <c:pt idx="1857">
                  <c:v>86</c:v>
                </c:pt>
                <c:pt idx="1858">
                  <c:v>146</c:v>
                </c:pt>
                <c:pt idx="1859">
                  <c:v>124</c:v>
                </c:pt>
                <c:pt idx="1860">
                  <c:v>138</c:v>
                </c:pt>
                <c:pt idx="1861">
                  <c:v>104</c:v>
                </c:pt>
                <c:pt idx="1862">
                  <c:v>116</c:v>
                </c:pt>
                <c:pt idx="1863">
                  <c:v>128</c:v>
                </c:pt>
                <c:pt idx="1864">
                  <c:v>106</c:v>
                </c:pt>
                <c:pt idx="1865">
                  <c:v>110</c:v>
                </c:pt>
                <c:pt idx="1866">
                  <c:v>114</c:v>
                </c:pt>
                <c:pt idx="1867">
                  <c:v>118</c:v>
                </c:pt>
                <c:pt idx="1868">
                  <c:v>120</c:v>
                </c:pt>
                <c:pt idx="1869">
                  <c:v>124</c:v>
                </c:pt>
                <c:pt idx="1870">
                  <c:v>140</c:v>
                </c:pt>
                <c:pt idx="1871">
                  <c:v>124</c:v>
                </c:pt>
                <c:pt idx="1872">
                  <c:v>114</c:v>
                </c:pt>
                <c:pt idx="1873">
                  <c:v>122</c:v>
                </c:pt>
                <c:pt idx="1874">
                  <c:v>128</c:v>
                </c:pt>
                <c:pt idx="1875">
                  <c:v>130</c:v>
                </c:pt>
                <c:pt idx="1876">
                  <c:v>124</c:v>
                </c:pt>
                <c:pt idx="1877">
                  <c:v>142</c:v>
                </c:pt>
                <c:pt idx="1878">
                  <c:v>96</c:v>
                </c:pt>
                <c:pt idx="1879">
                  <c:v>114</c:v>
                </c:pt>
                <c:pt idx="1880">
                  <c:v>108</c:v>
                </c:pt>
                <c:pt idx="1881">
                  <c:v>104</c:v>
                </c:pt>
                <c:pt idx="1882">
                  <c:v>118</c:v>
                </c:pt>
                <c:pt idx="1883">
                  <c:v>102</c:v>
                </c:pt>
                <c:pt idx="1884">
                  <c:v>118</c:v>
                </c:pt>
                <c:pt idx="1885">
                  <c:v>126</c:v>
                </c:pt>
                <c:pt idx="1886">
                  <c:v>122</c:v>
                </c:pt>
                <c:pt idx="1887">
                  <c:v>112</c:v>
                </c:pt>
                <c:pt idx="1888">
                  <c:v>112</c:v>
                </c:pt>
                <c:pt idx="1889">
                  <c:v>118</c:v>
                </c:pt>
                <c:pt idx="1890">
                  <c:v>122</c:v>
                </c:pt>
                <c:pt idx="1891">
                  <c:v>140</c:v>
                </c:pt>
                <c:pt idx="1892">
                  <c:v>144</c:v>
                </c:pt>
                <c:pt idx="1893">
                  <c:v>106</c:v>
                </c:pt>
                <c:pt idx="1894">
                  <c:v>106</c:v>
                </c:pt>
                <c:pt idx="1895">
                  <c:v>112</c:v>
                </c:pt>
                <c:pt idx="1896">
                  <c:v>148</c:v>
                </c:pt>
                <c:pt idx="1897">
                  <c:v>124</c:v>
                </c:pt>
                <c:pt idx="1898">
                  <c:v>110</c:v>
                </c:pt>
                <c:pt idx="1899">
                  <c:v>108</c:v>
                </c:pt>
                <c:pt idx="1900">
                  <c:v>126</c:v>
                </c:pt>
                <c:pt idx="1901">
                  <c:v>130</c:v>
                </c:pt>
                <c:pt idx="1902">
                  <c:v>114</c:v>
                </c:pt>
                <c:pt idx="1903">
                  <c:v>132</c:v>
                </c:pt>
                <c:pt idx="1904">
                  <c:v>118</c:v>
                </c:pt>
                <c:pt idx="1905">
                  <c:v>114</c:v>
                </c:pt>
                <c:pt idx="1906">
                  <c:v>152</c:v>
                </c:pt>
                <c:pt idx="1907">
                  <c:v>94</c:v>
                </c:pt>
                <c:pt idx="1908">
                  <c:v>102</c:v>
                </c:pt>
                <c:pt idx="1909">
                  <c:v>134</c:v>
                </c:pt>
                <c:pt idx="1910">
                  <c:v>122</c:v>
                </c:pt>
                <c:pt idx="1911">
                  <c:v>120</c:v>
                </c:pt>
                <c:pt idx="1912">
                  <c:v>122</c:v>
                </c:pt>
                <c:pt idx="1913">
                  <c:v>114</c:v>
                </c:pt>
                <c:pt idx="1914">
                  <c:v>126</c:v>
                </c:pt>
                <c:pt idx="1915">
                  <c:v>126</c:v>
                </c:pt>
                <c:pt idx="1916">
                  <c:v>136</c:v>
                </c:pt>
                <c:pt idx="1917">
                  <c:v>150</c:v>
                </c:pt>
                <c:pt idx="1918">
                  <c:v>120</c:v>
                </c:pt>
                <c:pt idx="1919">
                  <c:v>136</c:v>
                </c:pt>
                <c:pt idx="1920">
                  <c:v>124</c:v>
                </c:pt>
                <c:pt idx="1921">
                  <c:v>138</c:v>
                </c:pt>
                <c:pt idx="1922">
                  <c:v>120</c:v>
                </c:pt>
                <c:pt idx="1923">
                  <c:v>122</c:v>
                </c:pt>
                <c:pt idx="1924">
                  <c:v>126</c:v>
                </c:pt>
                <c:pt idx="1925">
                  <c:v>106</c:v>
                </c:pt>
                <c:pt idx="1926">
                  <c:v>128</c:v>
                </c:pt>
                <c:pt idx="1927">
                  <c:v>104</c:v>
                </c:pt>
                <c:pt idx="1928">
                  <c:v>106</c:v>
                </c:pt>
                <c:pt idx="1929">
                  <c:v>124</c:v>
                </c:pt>
                <c:pt idx="1930">
                  <c:v>116</c:v>
                </c:pt>
                <c:pt idx="1931">
                  <c:v>108</c:v>
                </c:pt>
                <c:pt idx="1932">
                  <c:v>130</c:v>
                </c:pt>
                <c:pt idx="1933">
                  <c:v>116</c:v>
                </c:pt>
                <c:pt idx="1934">
                  <c:v>144</c:v>
                </c:pt>
                <c:pt idx="1935">
                  <c:v>126</c:v>
                </c:pt>
                <c:pt idx="1936">
                  <c:v>140</c:v>
                </c:pt>
                <c:pt idx="1937">
                  <c:v>118</c:v>
                </c:pt>
                <c:pt idx="1938">
                  <c:v>128</c:v>
                </c:pt>
                <c:pt idx="1939">
                  <c:v>116</c:v>
                </c:pt>
                <c:pt idx="1940">
                  <c:v>102</c:v>
                </c:pt>
                <c:pt idx="1941">
                  <c:v>108</c:v>
                </c:pt>
                <c:pt idx="1942">
                  <c:v>128</c:v>
                </c:pt>
                <c:pt idx="1943">
                  <c:v>126</c:v>
                </c:pt>
                <c:pt idx="1944">
                  <c:v>112</c:v>
                </c:pt>
                <c:pt idx="1945">
                  <c:v>118</c:v>
                </c:pt>
                <c:pt idx="1946">
                  <c:v>128</c:v>
                </c:pt>
                <c:pt idx="1947">
                  <c:v>126</c:v>
                </c:pt>
                <c:pt idx="1948">
                  <c:v>118</c:v>
                </c:pt>
                <c:pt idx="1949">
                  <c:v>120</c:v>
                </c:pt>
                <c:pt idx="1950">
                  <c:v>128</c:v>
                </c:pt>
                <c:pt idx="1951">
                  <c:v>106</c:v>
                </c:pt>
                <c:pt idx="1952">
                  <c:v>130</c:v>
                </c:pt>
                <c:pt idx="1953">
                  <c:v>124</c:v>
                </c:pt>
                <c:pt idx="1954">
                  <c:v>144</c:v>
                </c:pt>
                <c:pt idx="1955">
                  <c:v>126</c:v>
                </c:pt>
                <c:pt idx="1956">
                  <c:v>120</c:v>
                </c:pt>
                <c:pt idx="1957">
                  <c:v>138</c:v>
                </c:pt>
                <c:pt idx="1958">
                  <c:v>128</c:v>
                </c:pt>
                <c:pt idx="1959">
                  <c:v>120</c:v>
                </c:pt>
                <c:pt idx="1960">
                  <c:v>124</c:v>
                </c:pt>
                <c:pt idx="1961">
                  <c:v>128</c:v>
                </c:pt>
                <c:pt idx="1962">
                  <c:v>122</c:v>
                </c:pt>
                <c:pt idx="1963">
                  <c:v>96</c:v>
                </c:pt>
                <c:pt idx="1964">
                  <c:v>150</c:v>
                </c:pt>
                <c:pt idx="1965">
                  <c:v>134</c:v>
                </c:pt>
                <c:pt idx="1966">
                  <c:v>114</c:v>
                </c:pt>
                <c:pt idx="1967">
                  <c:v>162</c:v>
                </c:pt>
                <c:pt idx="1968">
                  <c:v>110</c:v>
                </c:pt>
                <c:pt idx="1969">
                  <c:v>152</c:v>
                </c:pt>
                <c:pt idx="1970">
                  <c:v>148</c:v>
                </c:pt>
                <c:pt idx="1971">
                  <c:v>108</c:v>
                </c:pt>
                <c:pt idx="1972">
                  <c:v>140</c:v>
                </c:pt>
                <c:pt idx="1973">
                  <c:v>130</c:v>
                </c:pt>
                <c:pt idx="1974">
                  <c:v>110</c:v>
                </c:pt>
                <c:pt idx="1975">
                  <c:v>90</c:v>
                </c:pt>
                <c:pt idx="1976">
                  <c:v>118</c:v>
                </c:pt>
                <c:pt idx="1977">
                  <c:v>130</c:v>
                </c:pt>
                <c:pt idx="1978">
                  <c:v>150</c:v>
                </c:pt>
                <c:pt idx="1979">
                  <c:v>128</c:v>
                </c:pt>
                <c:pt idx="1980">
                  <c:v>126</c:v>
                </c:pt>
                <c:pt idx="1981">
                  <c:v>114</c:v>
                </c:pt>
                <c:pt idx="1982">
                  <c:v>140</c:v>
                </c:pt>
                <c:pt idx="1983">
                  <c:v>128</c:v>
                </c:pt>
                <c:pt idx="1984">
                  <c:v>142</c:v>
                </c:pt>
                <c:pt idx="1985">
                  <c:v>126</c:v>
                </c:pt>
                <c:pt idx="1986">
                  <c:v>126</c:v>
                </c:pt>
                <c:pt idx="1987">
                  <c:v>130</c:v>
                </c:pt>
                <c:pt idx="1988">
                  <c:v>138</c:v>
                </c:pt>
                <c:pt idx="1989">
                  <c:v>148</c:v>
                </c:pt>
                <c:pt idx="1990">
                  <c:v>162</c:v>
                </c:pt>
                <c:pt idx="1991">
                  <c:v>120</c:v>
                </c:pt>
                <c:pt idx="1992">
                  <c:v>122</c:v>
                </c:pt>
                <c:pt idx="1993">
                  <c:v>120</c:v>
                </c:pt>
                <c:pt idx="1994">
                  <c:v>140</c:v>
                </c:pt>
                <c:pt idx="1995">
                  <c:v>136</c:v>
                </c:pt>
                <c:pt idx="1996">
                  <c:v>114</c:v>
                </c:pt>
                <c:pt idx="1997">
                  <c:v>118</c:v>
                </c:pt>
                <c:pt idx="1998">
                  <c:v>124</c:v>
                </c:pt>
                <c:pt idx="1999">
                  <c:v>152</c:v>
                </c:pt>
                <c:pt idx="2000">
                  <c:v>128</c:v>
                </c:pt>
                <c:pt idx="2001">
                  <c:v>140</c:v>
                </c:pt>
                <c:pt idx="2002">
                  <c:v>102</c:v>
                </c:pt>
                <c:pt idx="2003">
                  <c:v>156</c:v>
                </c:pt>
                <c:pt idx="2004">
                  <c:v>126</c:v>
                </c:pt>
                <c:pt idx="2005">
                  <c:v>126</c:v>
                </c:pt>
                <c:pt idx="2006">
                  <c:v>138</c:v>
                </c:pt>
                <c:pt idx="2007">
                  <c:v>120</c:v>
                </c:pt>
                <c:pt idx="2008">
                  <c:v>132</c:v>
                </c:pt>
                <c:pt idx="2009">
                  <c:v>140</c:v>
                </c:pt>
                <c:pt idx="2010">
                  <c:v>108</c:v>
                </c:pt>
                <c:pt idx="2011">
                  <c:v>134</c:v>
                </c:pt>
                <c:pt idx="2012">
                  <c:v>134</c:v>
                </c:pt>
                <c:pt idx="2013">
                  <c:v>126</c:v>
                </c:pt>
                <c:pt idx="2014">
                  <c:v>114</c:v>
                </c:pt>
                <c:pt idx="2015">
                  <c:v>124</c:v>
                </c:pt>
                <c:pt idx="2016">
                  <c:v>124</c:v>
                </c:pt>
                <c:pt idx="2017">
                  <c:v>132</c:v>
                </c:pt>
                <c:pt idx="2018">
                  <c:v>126</c:v>
                </c:pt>
                <c:pt idx="2019">
                  <c:v>150</c:v>
                </c:pt>
                <c:pt idx="2020">
                  <c:v>116</c:v>
                </c:pt>
                <c:pt idx="2021">
                  <c:v>112</c:v>
                </c:pt>
                <c:pt idx="2022">
                  <c:v>146</c:v>
                </c:pt>
                <c:pt idx="2023">
                  <c:v>130</c:v>
                </c:pt>
                <c:pt idx="2024">
                  <c:v>116</c:v>
                </c:pt>
                <c:pt idx="2025">
                  <c:v>116</c:v>
                </c:pt>
                <c:pt idx="2026">
                  <c:v>100</c:v>
                </c:pt>
                <c:pt idx="2027">
                  <c:v>146</c:v>
                </c:pt>
                <c:pt idx="2028">
                  <c:v>108</c:v>
                </c:pt>
                <c:pt idx="2029">
                  <c:v>110</c:v>
                </c:pt>
                <c:pt idx="2030">
                  <c:v>124</c:v>
                </c:pt>
                <c:pt idx="2031">
                  <c:v>146</c:v>
                </c:pt>
                <c:pt idx="2032">
                  <c:v>110</c:v>
                </c:pt>
                <c:pt idx="2033">
                  <c:v>120</c:v>
                </c:pt>
                <c:pt idx="2034">
                  <c:v>106</c:v>
                </c:pt>
                <c:pt idx="2035">
                  <c:v>122</c:v>
                </c:pt>
                <c:pt idx="2036">
                  <c:v>148</c:v>
                </c:pt>
                <c:pt idx="2037">
                  <c:v>144</c:v>
                </c:pt>
                <c:pt idx="2038">
                  <c:v>142</c:v>
                </c:pt>
                <c:pt idx="2039">
                  <c:v>120</c:v>
                </c:pt>
                <c:pt idx="2040">
                  <c:v>104</c:v>
                </c:pt>
                <c:pt idx="2041">
                  <c:v>162</c:v>
                </c:pt>
                <c:pt idx="2042">
                  <c:v>142</c:v>
                </c:pt>
                <c:pt idx="2043">
                  <c:v>124</c:v>
                </c:pt>
                <c:pt idx="2044">
                  <c:v>118</c:v>
                </c:pt>
                <c:pt idx="2045">
                  <c:v>148</c:v>
                </c:pt>
                <c:pt idx="2046">
                  <c:v>136</c:v>
                </c:pt>
                <c:pt idx="2047">
                  <c:v>148</c:v>
                </c:pt>
                <c:pt idx="2048">
                  <c:v>122</c:v>
                </c:pt>
                <c:pt idx="2049">
                  <c:v>114</c:v>
                </c:pt>
                <c:pt idx="2050">
                  <c:v>126</c:v>
                </c:pt>
                <c:pt idx="2051">
                  <c:v>144</c:v>
                </c:pt>
                <c:pt idx="2052">
                  <c:v>130</c:v>
                </c:pt>
                <c:pt idx="2053">
                  <c:v>130</c:v>
                </c:pt>
                <c:pt idx="2054">
                  <c:v>94</c:v>
                </c:pt>
                <c:pt idx="2055">
                  <c:v>138</c:v>
                </c:pt>
                <c:pt idx="2056">
                  <c:v>134</c:v>
                </c:pt>
                <c:pt idx="2057">
                  <c:v>132</c:v>
                </c:pt>
                <c:pt idx="2058">
                  <c:v>98</c:v>
                </c:pt>
                <c:pt idx="2059">
                  <c:v>140</c:v>
                </c:pt>
                <c:pt idx="2060">
                  <c:v>124</c:v>
                </c:pt>
                <c:pt idx="2061">
                  <c:v>136</c:v>
                </c:pt>
                <c:pt idx="2062">
                  <c:v>120</c:v>
                </c:pt>
                <c:pt idx="2063">
                  <c:v>124</c:v>
                </c:pt>
                <c:pt idx="2064">
                  <c:v>122</c:v>
                </c:pt>
                <c:pt idx="2065">
                  <c:v>140</c:v>
                </c:pt>
                <c:pt idx="2066">
                  <c:v>122</c:v>
                </c:pt>
                <c:pt idx="2067">
                  <c:v>136</c:v>
                </c:pt>
                <c:pt idx="2068">
                  <c:v>130</c:v>
                </c:pt>
                <c:pt idx="2069">
                  <c:v>100</c:v>
                </c:pt>
                <c:pt idx="2070">
                  <c:v>136</c:v>
                </c:pt>
                <c:pt idx="2071">
                  <c:v>116</c:v>
                </c:pt>
                <c:pt idx="2072">
                  <c:v>152</c:v>
                </c:pt>
                <c:pt idx="2073">
                  <c:v>130</c:v>
                </c:pt>
                <c:pt idx="2074">
                  <c:v>122</c:v>
                </c:pt>
                <c:pt idx="2075">
                  <c:v>156</c:v>
                </c:pt>
                <c:pt idx="2076">
                  <c:v>146</c:v>
                </c:pt>
                <c:pt idx="2077">
                  <c:v>114</c:v>
                </c:pt>
                <c:pt idx="2078">
                  <c:v>142</c:v>
                </c:pt>
                <c:pt idx="2079">
                  <c:v>110</c:v>
                </c:pt>
                <c:pt idx="2080">
                  <c:v>124</c:v>
                </c:pt>
                <c:pt idx="2081">
                  <c:v>112</c:v>
                </c:pt>
                <c:pt idx="2082">
                  <c:v>130</c:v>
                </c:pt>
                <c:pt idx="2083">
                  <c:v>152</c:v>
                </c:pt>
                <c:pt idx="2084">
                  <c:v>112</c:v>
                </c:pt>
                <c:pt idx="2085">
                  <c:v>150</c:v>
                </c:pt>
                <c:pt idx="2086">
                  <c:v>108</c:v>
                </c:pt>
                <c:pt idx="2087">
                  <c:v>146</c:v>
                </c:pt>
                <c:pt idx="2088">
                  <c:v>118</c:v>
                </c:pt>
                <c:pt idx="2089">
                  <c:v>114</c:v>
                </c:pt>
                <c:pt idx="2090">
                  <c:v>132</c:v>
                </c:pt>
                <c:pt idx="2091">
                  <c:v>130</c:v>
                </c:pt>
                <c:pt idx="2092">
                  <c:v>118</c:v>
                </c:pt>
                <c:pt idx="2093">
                  <c:v>134</c:v>
                </c:pt>
                <c:pt idx="2094">
                  <c:v>150</c:v>
                </c:pt>
                <c:pt idx="2095">
                  <c:v>144</c:v>
                </c:pt>
                <c:pt idx="2096">
                  <c:v>132</c:v>
                </c:pt>
                <c:pt idx="2097">
                  <c:v>120</c:v>
                </c:pt>
                <c:pt idx="2098">
                  <c:v>144</c:v>
                </c:pt>
                <c:pt idx="2099">
                  <c:v>138</c:v>
                </c:pt>
                <c:pt idx="2100">
                  <c:v>146</c:v>
                </c:pt>
                <c:pt idx="2101">
                  <c:v>132</c:v>
                </c:pt>
                <c:pt idx="2102">
                  <c:v>142</c:v>
                </c:pt>
                <c:pt idx="2103">
                  <c:v>124</c:v>
                </c:pt>
                <c:pt idx="2104">
                  <c:v>130</c:v>
                </c:pt>
                <c:pt idx="2105">
                  <c:v>132</c:v>
                </c:pt>
                <c:pt idx="2106">
                  <c:v>114</c:v>
                </c:pt>
                <c:pt idx="2107">
                  <c:v>148</c:v>
                </c:pt>
                <c:pt idx="2108">
                  <c:v>144</c:v>
                </c:pt>
                <c:pt idx="2109">
                  <c:v>128</c:v>
                </c:pt>
                <c:pt idx="2110">
                  <c:v>94</c:v>
                </c:pt>
                <c:pt idx="2111">
                  <c:v>154</c:v>
                </c:pt>
                <c:pt idx="2112">
                  <c:v>120</c:v>
                </c:pt>
                <c:pt idx="2113">
                  <c:v>138</c:v>
                </c:pt>
                <c:pt idx="2114">
                  <c:v>140</c:v>
                </c:pt>
                <c:pt idx="2115">
                  <c:v>174</c:v>
                </c:pt>
                <c:pt idx="2116">
                  <c:v>144</c:v>
                </c:pt>
                <c:pt idx="2117">
                  <c:v>120</c:v>
                </c:pt>
                <c:pt idx="2118">
                  <c:v>160</c:v>
                </c:pt>
                <c:pt idx="2119">
                  <c:v>182</c:v>
                </c:pt>
                <c:pt idx="2120">
                  <c:v>150</c:v>
                </c:pt>
                <c:pt idx="2121">
                  <c:v>132</c:v>
                </c:pt>
                <c:pt idx="2122">
                  <c:v>122</c:v>
                </c:pt>
                <c:pt idx="2123">
                  <c:v>142</c:v>
                </c:pt>
                <c:pt idx="2124">
                  <c:v>114</c:v>
                </c:pt>
                <c:pt idx="2125">
                  <c:v>138</c:v>
                </c:pt>
                <c:pt idx="2126">
                  <c:v>146</c:v>
                </c:pt>
                <c:pt idx="2127">
                  <c:v>118</c:v>
                </c:pt>
                <c:pt idx="2128">
                  <c:v>154</c:v>
                </c:pt>
                <c:pt idx="2129">
                  <c:v>144</c:v>
                </c:pt>
                <c:pt idx="2130">
                  <c:v>114</c:v>
                </c:pt>
                <c:pt idx="2131">
                  <c:v>128</c:v>
                </c:pt>
                <c:pt idx="2132">
                  <c:v>122</c:v>
                </c:pt>
                <c:pt idx="2133">
                  <c:v>122</c:v>
                </c:pt>
                <c:pt idx="2134">
                  <c:v>144</c:v>
                </c:pt>
                <c:pt idx="2135">
                  <c:v>126</c:v>
                </c:pt>
                <c:pt idx="2136">
                  <c:v>122</c:v>
                </c:pt>
                <c:pt idx="2137">
                  <c:v>162</c:v>
                </c:pt>
                <c:pt idx="2138">
                  <c:v>134</c:v>
                </c:pt>
                <c:pt idx="2139">
                  <c:v>138</c:v>
                </c:pt>
                <c:pt idx="2140">
                  <c:v>138</c:v>
                </c:pt>
                <c:pt idx="2141">
                  <c:v>164</c:v>
                </c:pt>
                <c:pt idx="2142">
                  <c:v>136</c:v>
                </c:pt>
                <c:pt idx="2143">
                  <c:v>140</c:v>
                </c:pt>
                <c:pt idx="2144">
                  <c:v>130</c:v>
                </c:pt>
                <c:pt idx="2145">
                  <c:v>122</c:v>
                </c:pt>
                <c:pt idx="2146">
                  <c:v>124</c:v>
                </c:pt>
                <c:pt idx="2147">
                  <c:v>156</c:v>
                </c:pt>
                <c:pt idx="2148">
                  <c:v>118</c:v>
                </c:pt>
                <c:pt idx="2149">
                  <c:v>94</c:v>
                </c:pt>
                <c:pt idx="2150">
                  <c:v>152</c:v>
                </c:pt>
                <c:pt idx="2151">
                  <c:v>104</c:v>
                </c:pt>
                <c:pt idx="2152">
                  <c:v>130</c:v>
                </c:pt>
                <c:pt idx="2153">
                  <c:v>144</c:v>
                </c:pt>
                <c:pt idx="2154">
                  <c:v>144</c:v>
                </c:pt>
                <c:pt idx="2155">
                  <c:v>136</c:v>
                </c:pt>
                <c:pt idx="2156">
                  <c:v>134</c:v>
                </c:pt>
                <c:pt idx="2157">
                  <c:v>164</c:v>
                </c:pt>
                <c:pt idx="2158">
                  <c:v>116</c:v>
                </c:pt>
                <c:pt idx="2159">
                  <c:v>154</c:v>
                </c:pt>
                <c:pt idx="2160">
                  <c:v>124</c:v>
                </c:pt>
                <c:pt idx="2161">
                  <c:v>168</c:v>
                </c:pt>
                <c:pt idx="2162">
                  <c:v>142</c:v>
                </c:pt>
                <c:pt idx="2163">
                  <c:v>126</c:v>
                </c:pt>
                <c:pt idx="2164">
                  <c:v>124</c:v>
                </c:pt>
                <c:pt idx="2165">
                  <c:v>100</c:v>
                </c:pt>
                <c:pt idx="2166">
                  <c:v>148</c:v>
                </c:pt>
                <c:pt idx="2167">
                  <c:v>162</c:v>
                </c:pt>
                <c:pt idx="2168">
                  <c:v>160</c:v>
                </c:pt>
                <c:pt idx="2169">
                  <c:v>136</c:v>
                </c:pt>
                <c:pt idx="2170">
                  <c:v>148</c:v>
                </c:pt>
                <c:pt idx="2171">
                  <c:v>142</c:v>
                </c:pt>
                <c:pt idx="2172">
                  <c:v>172</c:v>
                </c:pt>
                <c:pt idx="2173">
                  <c:v>118</c:v>
                </c:pt>
                <c:pt idx="2174">
                  <c:v>114</c:v>
                </c:pt>
                <c:pt idx="2175">
                  <c:v>126</c:v>
                </c:pt>
                <c:pt idx="2176">
                  <c:v>134</c:v>
                </c:pt>
                <c:pt idx="2177">
                  <c:v>116</c:v>
                </c:pt>
                <c:pt idx="2178">
                  <c:v>112</c:v>
                </c:pt>
                <c:pt idx="2179">
                  <c:v>140</c:v>
                </c:pt>
                <c:pt idx="2180">
                  <c:v>138</c:v>
                </c:pt>
                <c:pt idx="2181">
                  <c:v>160</c:v>
                </c:pt>
                <c:pt idx="2182">
                  <c:v>138</c:v>
                </c:pt>
                <c:pt idx="2183">
                  <c:v>118</c:v>
                </c:pt>
                <c:pt idx="2184">
                  <c:v>144</c:v>
                </c:pt>
                <c:pt idx="2185">
                  <c:v>160</c:v>
                </c:pt>
                <c:pt idx="2186">
                  <c:v>126</c:v>
                </c:pt>
                <c:pt idx="2187">
                  <c:v>142</c:v>
                </c:pt>
                <c:pt idx="2188">
                  <c:v>146</c:v>
                </c:pt>
                <c:pt idx="2189">
                  <c:v>130</c:v>
                </c:pt>
                <c:pt idx="2190">
                  <c:v>176</c:v>
                </c:pt>
                <c:pt idx="2191">
                  <c:v>156</c:v>
                </c:pt>
                <c:pt idx="2192">
                  <c:v>120</c:v>
                </c:pt>
                <c:pt idx="2193">
                  <c:v>174</c:v>
                </c:pt>
                <c:pt idx="2194">
                  <c:v>124</c:v>
                </c:pt>
                <c:pt idx="2195">
                  <c:v>132</c:v>
                </c:pt>
                <c:pt idx="2196">
                  <c:v>170</c:v>
                </c:pt>
                <c:pt idx="2197">
                  <c:v>134</c:v>
                </c:pt>
                <c:pt idx="2198">
                  <c:v>148</c:v>
                </c:pt>
                <c:pt idx="2199">
                  <c:v>154</c:v>
                </c:pt>
                <c:pt idx="2200">
                  <c:v>168</c:v>
                </c:pt>
                <c:pt idx="2201">
                  <c:v>142</c:v>
                </c:pt>
                <c:pt idx="2202">
                  <c:v>132</c:v>
                </c:pt>
                <c:pt idx="2203">
                  <c:v>144</c:v>
                </c:pt>
                <c:pt idx="2204">
                  <c:v>142</c:v>
                </c:pt>
                <c:pt idx="2205">
                  <c:v>152</c:v>
                </c:pt>
                <c:pt idx="2206">
                  <c:v>116</c:v>
                </c:pt>
                <c:pt idx="2207">
                  <c:v>146</c:v>
                </c:pt>
                <c:pt idx="2208">
                  <c:v>138</c:v>
                </c:pt>
                <c:pt idx="2209">
                  <c:v>134</c:v>
                </c:pt>
                <c:pt idx="2210">
                  <c:v>122</c:v>
                </c:pt>
                <c:pt idx="2211">
                  <c:v>130</c:v>
                </c:pt>
                <c:pt idx="2212">
                  <c:v>156</c:v>
                </c:pt>
                <c:pt idx="2213">
                  <c:v>154</c:v>
                </c:pt>
                <c:pt idx="2214">
                  <c:v>138</c:v>
                </c:pt>
                <c:pt idx="2215">
                  <c:v>130</c:v>
                </c:pt>
                <c:pt idx="2216">
                  <c:v>138</c:v>
                </c:pt>
                <c:pt idx="2217">
                  <c:v>166</c:v>
                </c:pt>
                <c:pt idx="2218">
                  <c:v>170</c:v>
                </c:pt>
                <c:pt idx="2219">
                  <c:v>154</c:v>
                </c:pt>
                <c:pt idx="2220">
                  <c:v>142</c:v>
                </c:pt>
                <c:pt idx="2221">
                  <c:v>160</c:v>
                </c:pt>
                <c:pt idx="2222">
                  <c:v>132</c:v>
                </c:pt>
                <c:pt idx="2223">
                  <c:v>134</c:v>
                </c:pt>
                <c:pt idx="2224">
                  <c:v>140</c:v>
                </c:pt>
                <c:pt idx="2225">
                  <c:v>134</c:v>
                </c:pt>
                <c:pt idx="2226">
                  <c:v>158</c:v>
                </c:pt>
                <c:pt idx="2227">
                  <c:v>146</c:v>
                </c:pt>
                <c:pt idx="2228">
                  <c:v>150</c:v>
                </c:pt>
                <c:pt idx="2229">
                  <c:v>158</c:v>
                </c:pt>
                <c:pt idx="2230">
                  <c:v>110</c:v>
                </c:pt>
                <c:pt idx="2231">
                  <c:v>130</c:v>
                </c:pt>
                <c:pt idx="2232">
                  <c:v>136</c:v>
                </c:pt>
                <c:pt idx="2233">
                  <c:v>134</c:v>
                </c:pt>
                <c:pt idx="2234">
                  <c:v>132</c:v>
                </c:pt>
                <c:pt idx="2235">
                  <c:v>150</c:v>
                </c:pt>
                <c:pt idx="2236">
                  <c:v>146</c:v>
                </c:pt>
                <c:pt idx="2237">
                  <c:v>112</c:v>
                </c:pt>
                <c:pt idx="2238">
                  <c:v>140</c:v>
                </c:pt>
                <c:pt idx="2239">
                  <c:v>132</c:v>
                </c:pt>
                <c:pt idx="2240">
                  <c:v>148</c:v>
                </c:pt>
                <c:pt idx="2241">
                  <c:v>142</c:v>
                </c:pt>
                <c:pt idx="2242">
                  <c:v>144</c:v>
                </c:pt>
                <c:pt idx="2243">
                  <c:v>146</c:v>
                </c:pt>
                <c:pt idx="2244">
                  <c:v>174</c:v>
                </c:pt>
                <c:pt idx="2245">
                  <c:v>116</c:v>
                </c:pt>
                <c:pt idx="2246">
                  <c:v>154</c:v>
                </c:pt>
                <c:pt idx="2247">
                  <c:v>146</c:v>
                </c:pt>
                <c:pt idx="2248">
                  <c:v>172</c:v>
                </c:pt>
                <c:pt idx="2249">
                  <c:v>144</c:v>
                </c:pt>
                <c:pt idx="2250">
                  <c:v>140</c:v>
                </c:pt>
                <c:pt idx="2251">
                  <c:v>140</c:v>
                </c:pt>
                <c:pt idx="2252">
                  <c:v>152</c:v>
                </c:pt>
                <c:pt idx="2253">
                  <c:v>164</c:v>
                </c:pt>
                <c:pt idx="2254">
                  <c:v>142</c:v>
                </c:pt>
                <c:pt idx="2255">
                  <c:v>142</c:v>
                </c:pt>
                <c:pt idx="2256">
                  <c:v>156</c:v>
                </c:pt>
                <c:pt idx="2257">
                  <c:v>166</c:v>
                </c:pt>
                <c:pt idx="2258">
                  <c:v>108</c:v>
                </c:pt>
                <c:pt idx="2259">
                  <c:v>124</c:v>
                </c:pt>
                <c:pt idx="2260">
                  <c:v>188</c:v>
                </c:pt>
                <c:pt idx="2261">
                  <c:v>126</c:v>
                </c:pt>
                <c:pt idx="2262">
                  <c:v>136</c:v>
                </c:pt>
                <c:pt idx="2263">
                  <c:v>124</c:v>
                </c:pt>
                <c:pt idx="2264">
                  <c:v>148</c:v>
                </c:pt>
                <c:pt idx="2265">
                  <c:v>160</c:v>
                </c:pt>
                <c:pt idx="2266">
                  <c:v>140</c:v>
                </c:pt>
                <c:pt idx="2267">
                  <c:v>148</c:v>
                </c:pt>
                <c:pt idx="2268">
                  <c:v>152</c:v>
                </c:pt>
                <c:pt idx="2269">
                  <c:v>178</c:v>
                </c:pt>
                <c:pt idx="2270">
                  <c:v>132</c:v>
                </c:pt>
                <c:pt idx="2271">
                  <c:v>138</c:v>
                </c:pt>
                <c:pt idx="2272">
                  <c:v>148</c:v>
                </c:pt>
                <c:pt idx="2273">
                  <c:v>160</c:v>
                </c:pt>
                <c:pt idx="2274">
                  <c:v>158</c:v>
                </c:pt>
                <c:pt idx="2275">
                  <c:v>138</c:v>
                </c:pt>
                <c:pt idx="2276">
                  <c:v>146</c:v>
                </c:pt>
                <c:pt idx="2277">
                  <c:v>146</c:v>
                </c:pt>
                <c:pt idx="2278">
                  <c:v>148</c:v>
                </c:pt>
                <c:pt idx="2279">
                  <c:v>130</c:v>
                </c:pt>
                <c:pt idx="2280">
                  <c:v>124</c:v>
                </c:pt>
                <c:pt idx="2281">
                  <c:v>114</c:v>
                </c:pt>
                <c:pt idx="2282">
                  <c:v>152</c:v>
                </c:pt>
                <c:pt idx="2283">
                  <c:v>158</c:v>
                </c:pt>
                <c:pt idx="2284">
                  <c:v>144</c:v>
                </c:pt>
                <c:pt idx="2285">
                  <c:v>162</c:v>
                </c:pt>
                <c:pt idx="2286">
                  <c:v>164</c:v>
                </c:pt>
                <c:pt idx="2287">
                  <c:v>160</c:v>
                </c:pt>
                <c:pt idx="2288">
                  <c:v>122</c:v>
                </c:pt>
                <c:pt idx="2289">
                  <c:v>152</c:v>
                </c:pt>
                <c:pt idx="2290">
                  <c:v>168</c:v>
                </c:pt>
                <c:pt idx="2291">
                  <c:v>160</c:v>
                </c:pt>
                <c:pt idx="2292">
                  <c:v>168</c:v>
                </c:pt>
                <c:pt idx="2293">
                  <c:v>158</c:v>
                </c:pt>
                <c:pt idx="2294">
                  <c:v>160</c:v>
                </c:pt>
                <c:pt idx="2295">
                  <c:v>142</c:v>
                </c:pt>
                <c:pt idx="2296">
                  <c:v>146</c:v>
                </c:pt>
                <c:pt idx="2297">
                  <c:v>156</c:v>
                </c:pt>
                <c:pt idx="2298">
                  <c:v>160</c:v>
                </c:pt>
                <c:pt idx="2299">
                  <c:v>122</c:v>
                </c:pt>
                <c:pt idx="2300">
                  <c:v>132</c:v>
                </c:pt>
                <c:pt idx="2301">
                  <c:v>160</c:v>
                </c:pt>
                <c:pt idx="2302">
                  <c:v>156</c:v>
                </c:pt>
                <c:pt idx="2303">
                  <c:v>150</c:v>
                </c:pt>
                <c:pt idx="2304">
                  <c:v>156</c:v>
                </c:pt>
                <c:pt idx="2305">
                  <c:v>142</c:v>
                </c:pt>
                <c:pt idx="2306">
                  <c:v>150</c:v>
                </c:pt>
                <c:pt idx="2307">
                  <c:v>140</c:v>
                </c:pt>
                <c:pt idx="2308">
                  <c:v>140</c:v>
                </c:pt>
                <c:pt idx="2309">
                  <c:v>124</c:v>
                </c:pt>
                <c:pt idx="2310">
                  <c:v>154</c:v>
                </c:pt>
                <c:pt idx="2311">
                  <c:v>152</c:v>
                </c:pt>
                <c:pt idx="2312">
                  <c:v>156</c:v>
                </c:pt>
                <c:pt idx="2313">
                  <c:v>170</c:v>
                </c:pt>
                <c:pt idx="2314">
                  <c:v>148</c:v>
                </c:pt>
                <c:pt idx="2315">
                  <c:v>116</c:v>
                </c:pt>
                <c:pt idx="2316">
                  <c:v>158</c:v>
                </c:pt>
                <c:pt idx="2317">
                  <c:v>130</c:v>
                </c:pt>
                <c:pt idx="2318">
                  <c:v>138</c:v>
                </c:pt>
                <c:pt idx="2319">
                  <c:v>126</c:v>
                </c:pt>
                <c:pt idx="2320">
                  <c:v>142</c:v>
                </c:pt>
                <c:pt idx="2321">
                  <c:v>162</c:v>
                </c:pt>
                <c:pt idx="2322">
                  <c:v>164</c:v>
                </c:pt>
                <c:pt idx="2323">
                  <c:v>158</c:v>
                </c:pt>
                <c:pt idx="2324">
                  <c:v>158</c:v>
                </c:pt>
                <c:pt idx="2325">
                  <c:v>134</c:v>
                </c:pt>
                <c:pt idx="2326">
                  <c:v>154</c:v>
                </c:pt>
                <c:pt idx="2327">
                  <c:v>142</c:v>
                </c:pt>
                <c:pt idx="2328">
                  <c:v>144</c:v>
                </c:pt>
                <c:pt idx="2329">
                  <c:v>168</c:v>
                </c:pt>
                <c:pt idx="2330">
                  <c:v>134</c:v>
                </c:pt>
                <c:pt idx="2331">
                  <c:v>158</c:v>
                </c:pt>
                <c:pt idx="2332">
                  <c:v>158</c:v>
                </c:pt>
                <c:pt idx="2333">
                  <c:v>124</c:v>
                </c:pt>
                <c:pt idx="2334">
                  <c:v>160</c:v>
                </c:pt>
                <c:pt idx="2335">
                  <c:v>190</c:v>
                </c:pt>
                <c:pt idx="2336">
                  <c:v>140</c:v>
                </c:pt>
                <c:pt idx="2337">
                  <c:v>162</c:v>
                </c:pt>
                <c:pt idx="2338">
                  <c:v>146</c:v>
                </c:pt>
                <c:pt idx="2339">
                  <c:v>116</c:v>
                </c:pt>
                <c:pt idx="2340">
                  <c:v>134</c:v>
                </c:pt>
                <c:pt idx="2341">
                  <c:v>162</c:v>
                </c:pt>
                <c:pt idx="2342">
                  <c:v>126</c:v>
                </c:pt>
                <c:pt idx="2343">
                  <c:v>162</c:v>
                </c:pt>
                <c:pt idx="2344">
                  <c:v>124</c:v>
                </c:pt>
                <c:pt idx="2345">
                  <c:v>154</c:v>
                </c:pt>
                <c:pt idx="2346">
                  <c:v>146</c:v>
                </c:pt>
                <c:pt idx="2347">
                  <c:v>146</c:v>
                </c:pt>
                <c:pt idx="2348">
                  <c:v>122</c:v>
                </c:pt>
                <c:pt idx="2349">
                  <c:v>110</c:v>
                </c:pt>
                <c:pt idx="2350">
                  <c:v>154</c:v>
                </c:pt>
                <c:pt idx="2351">
                  <c:v>134</c:v>
                </c:pt>
                <c:pt idx="2352">
                  <c:v>138</c:v>
                </c:pt>
                <c:pt idx="2353">
                  <c:v>138</c:v>
                </c:pt>
                <c:pt idx="2354">
                  <c:v>118</c:v>
                </c:pt>
                <c:pt idx="2355">
                  <c:v>124</c:v>
                </c:pt>
                <c:pt idx="2356">
                  <c:v>144</c:v>
                </c:pt>
                <c:pt idx="2357">
                  <c:v>124</c:v>
                </c:pt>
                <c:pt idx="2358">
                  <c:v>100</c:v>
                </c:pt>
                <c:pt idx="2359">
                  <c:v>136</c:v>
                </c:pt>
                <c:pt idx="2360">
                  <c:v>148</c:v>
                </c:pt>
                <c:pt idx="2361">
                  <c:v>152</c:v>
                </c:pt>
                <c:pt idx="2362">
                  <c:v>114</c:v>
                </c:pt>
                <c:pt idx="2363">
                  <c:v>142</c:v>
                </c:pt>
                <c:pt idx="2364">
                  <c:v>132</c:v>
                </c:pt>
                <c:pt idx="2365">
                  <c:v>154</c:v>
                </c:pt>
                <c:pt idx="2366">
                  <c:v>116</c:v>
                </c:pt>
                <c:pt idx="2367">
                  <c:v>108</c:v>
                </c:pt>
                <c:pt idx="2368">
                  <c:v>146</c:v>
                </c:pt>
                <c:pt idx="2369">
                  <c:v>134</c:v>
                </c:pt>
                <c:pt idx="2370">
                  <c:v>120</c:v>
                </c:pt>
                <c:pt idx="2371">
                  <c:v>134</c:v>
                </c:pt>
                <c:pt idx="2372">
                  <c:v>94</c:v>
                </c:pt>
                <c:pt idx="2373">
                  <c:v>122</c:v>
                </c:pt>
                <c:pt idx="2374">
                  <c:v>124</c:v>
                </c:pt>
                <c:pt idx="2375">
                  <c:v>110</c:v>
                </c:pt>
                <c:pt idx="2376">
                  <c:v>118</c:v>
                </c:pt>
                <c:pt idx="2377">
                  <c:v>120</c:v>
                </c:pt>
                <c:pt idx="2378">
                  <c:v>136</c:v>
                </c:pt>
                <c:pt idx="2379">
                  <c:v>158</c:v>
                </c:pt>
                <c:pt idx="2380">
                  <c:v>106</c:v>
                </c:pt>
                <c:pt idx="2381">
                  <c:v>102</c:v>
                </c:pt>
                <c:pt idx="2382">
                  <c:v>124</c:v>
                </c:pt>
                <c:pt idx="2383">
                  <c:v>108</c:v>
                </c:pt>
                <c:pt idx="2384">
                  <c:v>132</c:v>
                </c:pt>
                <c:pt idx="2385">
                  <c:v>144</c:v>
                </c:pt>
                <c:pt idx="2386">
                  <c:v>130</c:v>
                </c:pt>
                <c:pt idx="2387">
                  <c:v>136</c:v>
                </c:pt>
                <c:pt idx="2388">
                  <c:v>92</c:v>
                </c:pt>
                <c:pt idx="2389">
                  <c:v>118</c:v>
                </c:pt>
                <c:pt idx="2390">
                  <c:v>144</c:v>
                </c:pt>
                <c:pt idx="2391">
                  <c:v>98</c:v>
                </c:pt>
                <c:pt idx="2392">
                  <c:v>118</c:v>
                </c:pt>
                <c:pt idx="2393">
                  <c:v>114</c:v>
                </c:pt>
                <c:pt idx="2394">
                  <c:v>94</c:v>
                </c:pt>
                <c:pt idx="2395">
                  <c:v>94</c:v>
                </c:pt>
                <c:pt idx="2396">
                  <c:v>114</c:v>
                </c:pt>
                <c:pt idx="2397">
                  <c:v>118</c:v>
                </c:pt>
                <c:pt idx="2398">
                  <c:v>98</c:v>
                </c:pt>
                <c:pt idx="2399">
                  <c:v>82</c:v>
                </c:pt>
                <c:pt idx="2400">
                  <c:v>84</c:v>
                </c:pt>
                <c:pt idx="2401">
                  <c:v>78</c:v>
                </c:pt>
                <c:pt idx="2402">
                  <c:v>92</c:v>
                </c:pt>
                <c:pt idx="2403">
                  <c:v>104</c:v>
                </c:pt>
                <c:pt idx="2404">
                  <c:v>100</c:v>
                </c:pt>
                <c:pt idx="2405">
                  <c:v>114</c:v>
                </c:pt>
                <c:pt idx="2406">
                  <c:v>106</c:v>
                </c:pt>
                <c:pt idx="2407">
                  <c:v>82</c:v>
                </c:pt>
                <c:pt idx="2408">
                  <c:v>118</c:v>
                </c:pt>
                <c:pt idx="2409">
                  <c:v>86</c:v>
                </c:pt>
                <c:pt idx="2410">
                  <c:v>72</c:v>
                </c:pt>
                <c:pt idx="2411">
                  <c:v>86</c:v>
                </c:pt>
                <c:pt idx="2412">
                  <c:v>98</c:v>
                </c:pt>
                <c:pt idx="2413">
                  <c:v>100</c:v>
                </c:pt>
                <c:pt idx="2414">
                  <c:v>84</c:v>
                </c:pt>
                <c:pt idx="2415">
                  <c:v>112</c:v>
                </c:pt>
                <c:pt idx="2416">
                  <c:v>104</c:v>
                </c:pt>
                <c:pt idx="2417">
                  <c:v>106</c:v>
                </c:pt>
                <c:pt idx="2418">
                  <c:v>86</c:v>
                </c:pt>
                <c:pt idx="2419">
                  <c:v>82</c:v>
                </c:pt>
                <c:pt idx="2420">
                  <c:v>70</c:v>
                </c:pt>
                <c:pt idx="2421">
                  <c:v>82</c:v>
                </c:pt>
                <c:pt idx="2422">
                  <c:v>90</c:v>
                </c:pt>
                <c:pt idx="2423">
                  <c:v>66</c:v>
                </c:pt>
                <c:pt idx="2424">
                  <c:v>98</c:v>
                </c:pt>
                <c:pt idx="2425">
                  <c:v>78</c:v>
                </c:pt>
                <c:pt idx="2426">
                  <c:v>76</c:v>
                </c:pt>
                <c:pt idx="2427">
                  <c:v>94</c:v>
                </c:pt>
                <c:pt idx="2428">
                  <c:v>74</c:v>
                </c:pt>
                <c:pt idx="2429">
                  <c:v>72</c:v>
                </c:pt>
                <c:pt idx="2430">
                  <c:v>86</c:v>
                </c:pt>
                <c:pt idx="2431">
                  <c:v>62</c:v>
                </c:pt>
                <c:pt idx="2432">
                  <c:v>64</c:v>
                </c:pt>
                <c:pt idx="2433">
                  <c:v>66</c:v>
                </c:pt>
                <c:pt idx="2434">
                  <c:v>78</c:v>
                </c:pt>
                <c:pt idx="2435">
                  <c:v>92</c:v>
                </c:pt>
                <c:pt idx="2436">
                  <c:v>82</c:v>
                </c:pt>
                <c:pt idx="2437">
                  <c:v>94</c:v>
                </c:pt>
                <c:pt idx="2438">
                  <c:v>94</c:v>
                </c:pt>
                <c:pt idx="2439">
                  <c:v>94</c:v>
                </c:pt>
                <c:pt idx="2440">
                  <c:v>62</c:v>
                </c:pt>
                <c:pt idx="2441">
                  <c:v>60</c:v>
                </c:pt>
                <c:pt idx="2442">
                  <c:v>46</c:v>
                </c:pt>
                <c:pt idx="2443">
                  <c:v>88</c:v>
                </c:pt>
                <c:pt idx="2444">
                  <c:v>62</c:v>
                </c:pt>
                <c:pt idx="2445">
                  <c:v>78</c:v>
                </c:pt>
                <c:pt idx="2446">
                  <c:v>74</c:v>
                </c:pt>
                <c:pt idx="2447">
                  <c:v>72</c:v>
                </c:pt>
                <c:pt idx="2448">
                  <c:v>46</c:v>
                </c:pt>
                <c:pt idx="2449">
                  <c:v>62</c:v>
                </c:pt>
                <c:pt idx="2450">
                  <c:v>40</c:v>
                </c:pt>
                <c:pt idx="2451">
                  <c:v>66</c:v>
                </c:pt>
                <c:pt idx="2452">
                  <c:v>60</c:v>
                </c:pt>
                <c:pt idx="2453">
                  <c:v>70</c:v>
                </c:pt>
                <c:pt idx="2454">
                  <c:v>62</c:v>
                </c:pt>
                <c:pt idx="2455">
                  <c:v>72</c:v>
                </c:pt>
                <c:pt idx="2456">
                  <c:v>56</c:v>
                </c:pt>
                <c:pt idx="2457">
                  <c:v>42</c:v>
                </c:pt>
                <c:pt idx="2458">
                  <c:v>58</c:v>
                </c:pt>
                <c:pt idx="2459">
                  <c:v>50</c:v>
                </c:pt>
                <c:pt idx="2460">
                  <c:v>60</c:v>
                </c:pt>
                <c:pt idx="2461">
                  <c:v>46</c:v>
                </c:pt>
                <c:pt idx="2462">
                  <c:v>32</c:v>
                </c:pt>
                <c:pt idx="2463">
                  <c:v>56</c:v>
                </c:pt>
                <c:pt idx="2464">
                  <c:v>56</c:v>
                </c:pt>
                <c:pt idx="2465">
                  <c:v>56</c:v>
                </c:pt>
                <c:pt idx="2466">
                  <c:v>58</c:v>
                </c:pt>
                <c:pt idx="2467">
                  <c:v>40</c:v>
                </c:pt>
                <c:pt idx="2468">
                  <c:v>64</c:v>
                </c:pt>
                <c:pt idx="2469">
                  <c:v>54</c:v>
                </c:pt>
                <c:pt idx="2470">
                  <c:v>72</c:v>
                </c:pt>
                <c:pt idx="2471">
                  <c:v>48</c:v>
                </c:pt>
                <c:pt idx="2472">
                  <c:v>40</c:v>
                </c:pt>
                <c:pt idx="2473">
                  <c:v>56</c:v>
                </c:pt>
                <c:pt idx="2474">
                  <c:v>66</c:v>
                </c:pt>
                <c:pt idx="2475">
                  <c:v>58</c:v>
                </c:pt>
                <c:pt idx="2476">
                  <c:v>38</c:v>
                </c:pt>
                <c:pt idx="2477">
                  <c:v>50</c:v>
                </c:pt>
                <c:pt idx="2478">
                  <c:v>38</c:v>
                </c:pt>
                <c:pt idx="2479">
                  <c:v>42</c:v>
                </c:pt>
                <c:pt idx="2480">
                  <c:v>40</c:v>
                </c:pt>
                <c:pt idx="2481">
                  <c:v>36</c:v>
                </c:pt>
                <c:pt idx="2482">
                  <c:v>56</c:v>
                </c:pt>
                <c:pt idx="2483">
                  <c:v>56</c:v>
                </c:pt>
                <c:pt idx="2484">
                  <c:v>38</c:v>
                </c:pt>
                <c:pt idx="2485">
                  <c:v>34</c:v>
                </c:pt>
                <c:pt idx="2486">
                  <c:v>54</c:v>
                </c:pt>
                <c:pt idx="2487">
                  <c:v>48</c:v>
                </c:pt>
                <c:pt idx="2488">
                  <c:v>72</c:v>
                </c:pt>
                <c:pt idx="2489">
                  <c:v>40</c:v>
                </c:pt>
                <c:pt idx="2490">
                  <c:v>50</c:v>
                </c:pt>
                <c:pt idx="2491">
                  <c:v>34</c:v>
                </c:pt>
                <c:pt idx="2492">
                  <c:v>48</c:v>
                </c:pt>
                <c:pt idx="2493">
                  <c:v>36</c:v>
                </c:pt>
                <c:pt idx="2494">
                  <c:v>46</c:v>
                </c:pt>
                <c:pt idx="2495">
                  <c:v>62</c:v>
                </c:pt>
                <c:pt idx="2496">
                  <c:v>52</c:v>
                </c:pt>
                <c:pt idx="2497">
                  <c:v>34</c:v>
                </c:pt>
                <c:pt idx="2498">
                  <c:v>56</c:v>
                </c:pt>
                <c:pt idx="2499">
                  <c:v>30</c:v>
                </c:pt>
                <c:pt idx="2500">
                  <c:v>40</c:v>
                </c:pt>
                <c:pt idx="2501">
                  <c:v>40</c:v>
                </c:pt>
                <c:pt idx="2502">
                  <c:v>36</c:v>
                </c:pt>
                <c:pt idx="2503">
                  <c:v>48</c:v>
                </c:pt>
                <c:pt idx="2504">
                  <c:v>48</c:v>
                </c:pt>
                <c:pt idx="2505">
                  <c:v>46</c:v>
                </c:pt>
                <c:pt idx="2506">
                  <c:v>38</c:v>
                </c:pt>
                <c:pt idx="2507">
                  <c:v>40</c:v>
                </c:pt>
                <c:pt idx="2508">
                  <c:v>64</c:v>
                </c:pt>
                <c:pt idx="2509">
                  <c:v>44</c:v>
                </c:pt>
                <c:pt idx="2510">
                  <c:v>46</c:v>
                </c:pt>
                <c:pt idx="2511">
                  <c:v>50</c:v>
                </c:pt>
                <c:pt idx="2512">
                  <c:v>36</c:v>
                </c:pt>
                <c:pt idx="2513">
                  <c:v>38</c:v>
                </c:pt>
                <c:pt idx="2514">
                  <c:v>44</c:v>
                </c:pt>
                <c:pt idx="2515">
                  <c:v>32</c:v>
                </c:pt>
                <c:pt idx="2516">
                  <c:v>34</c:v>
                </c:pt>
                <c:pt idx="2517">
                  <c:v>50</c:v>
                </c:pt>
                <c:pt idx="2518">
                  <c:v>30</c:v>
                </c:pt>
                <c:pt idx="2519">
                  <c:v>32</c:v>
                </c:pt>
                <c:pt idx="2520">
                  <c:v>50</c:v>
                </c:pt>
                <c:pt idx="2521">
                  <c:v>24</c:v>
                </c:pt>
                <c:pt idx="2522">
                  <c:v>22</c:v>
                </c:pt>
                <c:pt idx="2523">
                  <c:v>44</c:v>
                </c:pt>
                <c:pt idx="2524">
                  <c:v>26</c:v>
                </c:pt>
                <c:pt idx="2525">
                  <c:v>36</c:v>
                </c:pt>
                <c:pt idx="2526">
                  <c:v>42</c:v>
                </c:pt>
                <c:pt idx="2527">
                  <c:v>44</c:v>
                </c:pt>
                <c:pt idx="2528">
                  <c:v>40</c:v>
                </c:pt>
                <c:pt idx="2529">
                  <c:v>26</c:v>
                </c:pt>
                <c:pt idx="2530">
                  <c:v>42</c:v>
                </c:pt>
                <c:pt idx="2531">
                  <c:v>50</c:v>
                </c:pt>
                <c:pt idx="2532">
                  <c:v>28</c:v>
                </c:pt>
                <c:pt idx="2533">
                  <c:v>36</c:v>
                </c:pt>
                <c:pt idx="2534">
                  <c:v>46</c:v>
                </c:pt>
                <c:pt idx="2535">
                  <c:v>52</c:v>
                </c:pt>
                <c:pt idx="2536">
                  <c:v>42</c:v>
                </c:pt>
                <c:pt idx="2537">
                  <c:v>38</c:v>
                </c:pt>
                <c:pt idx="2538">
                  <c:v>30</c:v>
                </c:pt>
                <c:pt idx="2539">
                  <c:v>42</c:v>
                </c:pt>
                <c:pt idx="2540">
                  <c:v>22</c:v>
                </c:pt>
                <c:pt idx="2541">
                  <c:v>34</c:v>
                </c:pt>
                <c:pt idx="2542">
                  <c:v>38</c:v>
                </c:pt>
                <c:pt idx="2543">
                  <c:v>18</c:v>
                </c:pt>
                <c:pt idx="2544">
                  <c:v>30</c:v>
                </c:pt>
                <c:pt idx="2545">
                  <c:v>32</c:v>
                </c:pt>
                <c:pt idx="2546">
                  <c:v>40</c:v>
                </c:pt>
                <c:pt idx="2547">
                  <c:v>30</c:v>
                </c:pt>
                <c:pt idx="2548">
                  <c:v>34</c:v>
                </c:pt>
                <c:pt idx="2549">
                  <c:v>50</c:v>
                </c:pt>
                <c:pt idx="2550">
                  <c:v>42</c:v>
                </c:pt>
                <c:pt idx="2551">
                  <c:v>34</c:v>
                </c:pt>
                <c:pt idx="2552">
                  <c:v>30</c:v>
                </c:pt>
                <c:pt idx="2553">
                  <c:v>30</c:v>
                </c:pt>
                <c:pt idx="2554">
                  <c:v>24</c:v>
                </c:pt>
                <c:pt idx="2555">
                  <c:v>22</c:v>
                </c:pt>
                <c:pt idx="2556">
                  <c:v>34</c:v>
                </c:pt>
                <c:pt idx="2557">
                  <c:v>12</c:v>
                </c:pt>
                <c:pt idx="2558">
                  <c:v>32</c:v>
                </c:pt>
                <c:pt idx="2559">
                  <c:v>24</c:v>
                </c:pt>
                <c:pt idx="2560">
                  <c:v>32</c:v>
                </c:pt>
                <c:pt idx="2561">
                  <c:v>34</c:v>
                </c:pt>
                <c:pt idx="2562">
                  <c:v>34</c:v>
                </c:pt>
                <c:pt idx="2563">
                  <c:v>22</c:v>
                </c:pt>
                <c:pt idx="2564">
                  <c:v>38</c:v>
                </c:pt>
                <c:pt idx="2565">
                  <c:v>20</c:v>
                </c:pt>
                <c:pt idx="2566">
                  <c:v>30</c:v>
                </c:pt>
                <c:pt idx="2567">
                  <c:v>42</c:v>
                </c:pt>
                <c:pt idx="2568">
                  <c:v>34</c:v>
                </c:pt>
                <c:pt idx="2569">
                  <c:v>22</c:v>
                </c:pt>
                <c:pt idx="2570">
                  <c:v>26</c:v>
                </c:pt>
                <c:pt idx="2571">
                  <c:v>10</c:v>
                </c:pt>
                <c:pt idx="2572">
                  <c:v>18</c:v>
                </c:pt>
                <c:pt idx="2573">
                  <c:v>32</c:v>
                </c:pt>
                <c:pt idx="2574">
                  <c:v>26</c:v>
                </c:pt>
                <c:pt idx="2575">
                  <c:v>40</c:v>
                </c:pt>
                <c:pt idx="2576">
                  <c:v>16</c:v>
                </c:pt>
                <c:pt idx="2577">
                  <c:v>16</c:v>
                </c:pt>
                <c:pt idx="2578">
                  <c:v>30</c:v>
                </c:pt>
                <c:pt idx="2579">
                  <c:v>28</c:v>
                </c:pt>
                <c:pt idx="2580">
                  <c:v>38</c:v>
                </c:pt>
                <c:pt idx="2581">
                  <c:v>34</c:v>
                </c:pt>
                <c:pt idx="2582">
                  <c:v>34</c:v>
                </c:pt>
                <c:pt idx="2583">
                  <c:v>22</c:v>
                </c:pt>
                <c:pt idx="2584">
                  <c:v>30</c:v>
                </c:pt>
                <c:pt idx="2585">
                  <c:v>26</c:v>
                </c:pt>
                <c:pt idx="2586">
                  <c:v>24</c:v>
                </c:pt>
                <c:pt idx="2587">
                  <c:v>32</c:v>
                </c:pt>
                <c:pt idx="2588">
                  <c:v>24</c:v>
                </c:pt>
                <c:pt idx="2589">
                  <c:v>10</c:v>
                </c:pt>
                <c:pt idx="2590">
                  <c:v>22</c:v>
                </c:pt>
                <c:pt idx="2591">
                  <c:v>22</c:v>
                </c:pt>
                <c:pt idx="2592">
                  <c:v>24</c:v>
                </c:pt>
                <c:pt idx="2593">
                  <c:v>36</c:v>
                </c:pt>
                <c:pt idx="2594">
                  <c:v>30</c:v>
                </c:pt>
                <c:pt idx="2595">
                  <c:v>28</c:v>
                </c:pt>
                <c:pt idx="2596">
                  <c:v>46</c:v>
                </c:pt>
                <c:pt idx="2597">
                  <c:v>26</c:v>
                </c:pt>
                <c:pt idx="2598">
                  <c:v>22</c:v>
                </c:pt>
                <c:pt idx="2599">
                  <c:v>18</c:v>
                </c:pt>
                <c:pt idx="2600">
                  <c:v>16</c:v>
                </c:pt>
                <c:pt idx="2601">
                  <c:v>34</c:v>
                </c:pt>
                <c:pt idx="2602">
                  <c:v>32</c:v>
                </c:pt>
                <c:pt idx="2603">
                  <c:v>36</c:v>
                </c:pt>
                <c:pt idx="2604">
                  <c:v>26</c:v>
                </c:pt>
                <c:pt idx="2605">
                  <c:v>20</c:v>
                </c:pt>
                <c:pt idx="2606">
                  <c:v>28</c:v>
                </c:pt>
                <c:pt idx="2607">
                  <c:v>30</c:v>
                </c:pt>
                <c:pt idx="2608">
                  <c:v>22</c:v>
                </c:pt>
                <c:pt idx="2609">
                  <c:v>30</c:v>
                </c:pt>
                <c:pt idx="2610">
                  <c:v>36</c:v>
                </c:pt>
                <c:pt idx="2611">
                  <c:v>28</c:v>
                </c:pt>
                <c:pt idx="2612">
                  <c:v>30</c:v>
                </c:pt>
                <c:pt idx="2613">
                  <c:v>24</c:v>
                </c:pt>
                <c:pt idx="2614">
                  <c:v>28</c:v>
                </c:pt>
                <c:pt idx="2615">
                  <c:v>22</c:v>
                </c:pt>
                <c:pt idx="2616">
                  <c:v>30</c:v>
                </c:pt>
                <c:pt idx="2617">
                  <c:v>12</c:v>
                </c:pt>
                <c:pt idx="2618">
                  <c:v>26</c:v>
                </c:pt>
                <c:pt idx="2619">
                  <c:v>18</c:v>
                </c:pt>
                <c:pt idx="2620">
                  <c:v>26</c:v>
                </c:pt>
                <c:pt idx="2621">
                  <c:v>24</c:v>
                </c:pt>
                <c:pt idx="2622">
                  <c:v>12</c:v>
                </c:pt>
                <c:pt idx="2623">
                  <c:v>30</c:v>
                </c:pt>
                <c:pt idx="2624">
                  <c:v>22</c:v>
                </c:pt>
                <c:pt idx="2625">
                  <c:v>20</c:v>
                </c:pt>
                <c:pt idx="2626">
                  <c:v>24</c:v>
                </c:pt>
                <c:pt idx="2627">
                  <c:v>38</c:v>
                </c:pt>
                <c:pt idx="2628">
                  <c:v>26</c:v>
                </c:pt>
                <c:pt idx="2629">
                  <c:v>22</c:v>
                </c:pt>
                <c:pt idx="2630">
                  <c:v>26</c:v>
                </c:pt>
                <c:pt idx="2631">
                  <c:v>22</c:v>
                </c:pt>
                <c:pt idx="2632">
                  <c:v>36</c:v>
                </c:pt>
                <c:pt idx="2633">
                  <c:v>38</c:v>
                </c:pt>
                <c:pt idx="2634">
                  <c:v>22</c:v>
                </c:pt>
                <c:pt idx="2635">
                  <c:v>24</c:v>
                </c:pt>
                <c:pt idx="2636">
                  <c:v>20</c:v>
                </c:pt>
                <c:pt idx="2637">
                  <c:v>18</c:v>
                </c:pt>
                <c:pt idx="2638">
                  <c:v>24</c:v>
                </c:pt>
                <c:pt idx="2639">
                  <c:v>18</c:v>
                </c:pt>
                <c:pt idx="2640">
                  <c:v>18</c:v>
                </c:pt>
                <c:pt idx="2641">
                  <c:v>14</c:v>
                </c:pt>
                <c:pt idx="2642">
                  <c:v>26</c:v>
                </c:pt>
                <c:pt idx="2643">
                  <c:v>30</c:v>
                </c:pt>
                <c:pt idx="2644">
                  <c:v>14</c:v>
                </c:pt>
                <c:pt idx="2645">
                  <c:v>26</c:v>
                </c:pt>
                <c:pt idx="2646">
                  <c:v>22</c:v>
                </c:pt>
                <c:pt idx="2647">
                  <c:v>16</c:v>
                </c:pt>
                <c:pt idx="2648">
                  <c:v>14</c:v>
                </c:pt>
                <c:pt idx="2649">
                  <c:v>18</c:v>
                </c:pt>
                <c:pt idx="2650">
                  <c:v>14</c:v>
                </c:pt>
                <c:pt idx="2651">
                  <c:v>22</c:v>
                </c:pt>
                <c:pt idx="2652">
                  <c:v>18</c:v>
                </c:pt>
                <c:pt idx="2653">
                  <c:v>24</c:v>
                </c:pt>
                <c:pt idx="2654">
                  <c:v>22</c:v>
                </c:pt>
                <c:pt idx="2655">
                  <c:v>16</c:v>
                </c:pt>
                <c:pt idx="2656">
                  <c:v>18</c:v>
                </c:pt>
                <c:pt idx="2657">
                  <c:v>10</c:v>
                </c:pt>
                <c:pt idx="2658">
                  <c:v>30</c:v>
                </c:pt>
                <c:pt idx="2659">
                  <c:v>6</c:v>
                </c:pt>
                <c:pt idx="2660">
                  <c:v>16</c:v>
                </c:pt>
                <c:pt idx="2661">
                  <c:v>30</c:v>
                </c:pt>
                <c:pt idx="2662">
                  <c:v>22</c:v>
                </c:pt>
                <c:pt idx="2663">
                  <c:v>16</c:v>
                </c:pt>
                <c:pt idx="2664">
                  <c:v>40</c:v>
                </c:pt>
                <c:pt idx="2665">
                  <c:v>14</c:v>
                </c:pt>
                <c:pt idx="2666">
                  <c:v>30</c:v>
                </c:pt>
                <c:pt idx="2667">
                  <c:v>20</c:v>
                </c:pt>
                <c:pt idx="2668">
                  <c:v>10</c:v>
                </c:pt>
                <c:pt idx="2669">
                  <c:v>10</c:v>
                </c:pt>
                <c:pt idx="2670">
                  <c:v>18</c:v>
                </c:pt>
                <c:pt idx="2671">
                  <c:v>18</c:v>
                </c:pt>
                <c:pt idx="2672">
                  <c:v>14</c:v>
                </c:pt>
                <c:pt idx="2673">
                  <c:v>8</c:v>
                </c:pt>
                <c:pt idx="2674">
                  <c:v>24</c:v>
                </c:pt>
                <c:pt idx="2675">
                  <c:v>26</c:v>
                </c:pt>
                <c:pt idx="2676">
                  <c:v>20</c:v>
                </c:pt>
                <c:pt idx="2677">
                  <c:v>10</c:v>
                </c:pt>
                <c:pt idx="2678">
                  <c:v>24</c:v>
                </c:pt>
                <c:pt idx="2679">
                  <c:v>24</c:v>
                </c:pt>
                <c:pt idx="2680">
                  <c:v>16</c:v>
                </c:pt>
                <c:pt idx="2681">
                  <c:v>22</c:v>
                </c:pt>
                <c:pt idx="2682">
                  <c:v>34</c:v>
                </c:pt>
                <c:pt idx="2683">
                  <c:v>24</c:v>
                </c:pt>
                <c:pt idx="2684">
                  <c:v>10</c:v>
                </c:pt>
                <c:pt idx="2685">
                  <c:v>28</c:v>
                </c:pt>
                <c:pt idx="2686">
                  <c:v>12</c:v>
                </c:pt>
                <c:pt idx="2687">
                  <c:v>12</c:v>
                </c:pt>
                <c:pt idx="2688">
                  <c:v>12</c:v>
                </c:pt>
                <c:pt idx="2689">
                  <c:v>24</c:v>
                </c:pt>
                <c:pt idx="2690">
                  <c:v>18</c:v>
                </c:pt>
                <c:pt idx="2691">
                  <c:v>8</c:v>
                </c:pt>
                <c:pt idx="2692">
                  <c:v>22</c:v>
                </c:pt>
                <c:pt idx="2693">
                  <c:v>18</c:v>
                </c:pt>
                <c:pt idx="2694">
                  <c:v>20</c:v>
                </c:pt>
                <c:pt idx="2695">
                  <c:v>20</c:v>
                </c:pt>
                <c:pt idx="2696">
                  <c:v>20</c:v>
                </c:pt>
                <c:pt idx="2697">
                  <c:v>18</c:v>
                </c:pt>
                <c:pt idx="2698">
                  <c:v>18</c:v>
                </c:pt>
                <c:pt idx="2699">
                  <c:v>14</c:v>
                </c:pt>
                <c:pt idx="2700">
                  <c:v>10</c:v>
                </c:pt>
                <c:pt idx="2701">
                  <c:v>20</c:v>
                </c:pt>
                <c:pt idx="2702">
                  <c:v>26</c:v>
                </c:pt>
                <c:pt idx="2703">
                  <c:v>14</c:v>
                </c:pt>
                <c:pt idx="2704">
                  <c:v>20</c:v>
                </c:pt>
                <c:pt idx="2705">
                  <c:v>14</c:v>
                </c:pt>
                <c:pt idx="2706">
                  <c:v>18</c:v>
                </c:pt>
                <c:pt idx="2707">
                  <c:v>14</c:v>
                </c:pt>
                <c:pt idx="2708">
                  <c:v>12</c:v>
                </c:pt>
                <c:pt idx="2709">
                  <c:v>16</c:v>
                </c:pt>
                <c:pt idx="2710">
                  <c:v>14</c:v>
                </c:pt>
                <c:pt idx="2711">
                  <c:v>20</c:v>
                </c:pt>
                <c:pt idx="2712">
                  <c:v>14</c:v>
                </c:pt>
                <c:pt idx="2713">
                  <c:v>16</c:v>
                </c:pt>
                <c:pt idx="2714">
                  <c:v>18</c:v>
                </c:pt>
                <c:pt idx="2715">
                  <c:v>14</c:v>
                </c:pt>
                <c:pt idx="2716">
                  <c:v>10</c:v>
                </c:pt>
                <c:pt idx="2717">
                  <c:v>14</c:v>
                </c:pt>
                <c:pt idx="2718">
                  <c:v>18</c:v>
                </c:pt>
                <c:pt idx="2719">
                  <c:v>12</c:v>
                </c:pt>
                <c:pt idx="2720">
                  <c:v>8</c:v>
                </c:pt>
                <c:pt idx="2721">
                  <c:v>10</c:v>
                </c:pt>
                <c:pt idx="2722">
                  <c:v>10</c:v>
                </c:pt>
                <c:pt idx="2723">
                  <c:v>6</c:v>
                </c:pt>
                <c:pt idx="2724">
                  <c:v>20</c:v>
                </c:pt>
                <c:pt idx="2725">
                  <c:v>16</c:v>
                </c:pt>
                <c:pt idx="2726">
                  <c:v>18</c:v>
                </c:pt>
                <c:pt idx="2727">
                  <c:v>14</c:v>
                </c:pt>
                <c:pt idx="2728">
                  <c:v>16</c:v>
                </c:pt>
                <c:pt idx="2729">
                  <c:v>10</c:v>
                </c:pt>
                <c:pt idx="2730">
                  <c:v>10</c:v>
                </c:pt>
                <c:pt idx="2731">
                  <c:v>10</c:v>
                </c:pt>
                <c:pt idx="2732">
                  <c:v>8</c:v>
                </c:pt>
                <c:pt idx="2733">
                  <c:v>18</c:v>
                </c:pt>
                <c:pt idx="2734">
                  <c:v>12</c:v>
                </c:pt>
                <c:pt idx="2735">
                  <c:v>24</c:v>
                </c:pt>
                <c:pt idx="2736">
                  <c:v>14</c:v>
                </c:pt>
                <c:pt idx="2737">
                  <c:v>10</c:v>
                </c:pt>
                <c:pt idx="2738">
                  <c:v>8</c:v>
                </c:pt>
                <c:pt idx="2739">
                  <c:v>20</c:v>
                </c:pt>
                <c:pt idx="2740">
                  <c:v>14</c:v>
                </c:pt>
                <c:pt idx="2741">
                  <c:v>18</c:v>
                </c:pt>
                <c:pt idx="2742">
                  <c:v>8</c:v>
                </c:pt>
                <c:pt idx="2743">
                  <c:v>8</c:v>
                </c:pt>
                <c:pt idx="2744">
                  <c:v>14</c:v>
                </c:pt>
                <c:pt idx="2745">
                  <c:v>18</c:v>
                </c:pt>
                <c:pt idx="2746">
                  <c:v>14</c:v>
                </c:pt>
                <c:pt idx="2747">
                  <c:v>18</c:v>
                </c:pt>
                <c:pt idx="2748">
                  <c:v>8</c:v>
                </c:pt>
                <c:pt idx="2749">
                  <c:v>16</c:v>
                </c:pt>
                <c:pt idx="2750">
                  <c:v>4</c:v>
                </c:pt>
                <c:pt idx="2751">
                  <c:v>22</c:v>
                </c:pt>
                <c:pt idx="2752">
                  <c:v>28</c:v>
                </c:pt>
                <c:pt idx="2753">
                  <c:v>18</c:v>
                </c:pt>
                <c:pt idx="2754">
                  <c:v>22</c:v>
                </c:pt>
                <c:pt idx="2755">
                  <c:v>18</c:v>
                </c:pt>
                <c:pt idx="2756">
                  <c:v>8</c:v>
                </c:pt>
                <c:pt idx="2757">
                  <c:v>26</c:v>
                </c:pt>
                <c:pt idx="2758">
                  <c:v>16</c:v>
                </c:pt>
                <c:pt idx="2759">
                  <c:v>20</c:v>
                </c:pt>
                <c:pt idx="2760">
                  <c:v>16</c:v>
                </c:pt>
                <c:pt idx="2761">
                  <c:v>10</c:v>
                </c:pt>
                <c:pt idx="2762">
                  <c:v>14</c:v>
                </c:pt>
                <c:pt idx="2763">
                  <c:v>22</c:v>
                </c:pt>
                <c:pt idx="2764">
                  <c:v>10</c:v>
                </c:pt>
                <c:pt idx="2765">
                  <c:v>8</c:v>
                </c:pt>
                <c:pt idx="2766">
                  <c:v>4</c:v>
                </c:pt>
                <c:pt idx="2767">
                  <c:v>22</c:v>
                </c:pt>
                <c:pt idx="2768">
                  <c:v>18</c:v>
                </c:pt>
                <c:pt idx="2769">
                  <c:v>2</c:v>
                </c:pt>
                <c:pt idx="2770">
                  <c:v>16</c:v>
                </c:pt>
                <c:pt idx="2771">
                  <c:v>16</c:v>
                </c:pt>
                <c:pt idx="2772">
                  <c:v>8</c:v>
                </c:pt>
                <c:pt idx="2773">
                  <c:v>8</c:v>
                </c:pt>
                <c:pt idx="2774">
                  <c:v>16</c:v>
                </c:pt>
                <c:pt idx="2775">
                  <c:v>14</c:v>
                </c:pt>
                <c:pt idx="2776">
                  <c:v>10</c:v>
                </c:pt>
                <c:pt idx="2777">
                  <c:v>14</c:v>
                </c:pt>
                <c:pt idx="2778">
                  <c:v>16</c:v>
                </c:pt>
                <c:pt idx="2779">
                  <c:v>12</c:v>
                </c:pt>
                <c:pt idx="2780">
                  <c:v>8</c:v>
                </c:pt>
                <c:pt idx="2781">
                  <c:v>12</c:v>
                </c:pt>
                <c:pt idx="2782">
                  <c:v>8</c:v>
                </c:pt>
                <c:pt idx="2783">
                  <c:v>8</c:v>
                </c:pt>
                <c:pt idx="2784">
                  <c:v>4</c:v>
                </c:pt>
                <c:pt idx="2785">
                  <c:v>10</c:v>
                </c:pt>
                <c:pt idx="2786">
                  <c:v>12</c:v>
                </c:pt>
                <c:pt idx="2787">
                  <c:v>2</c:v>
                </c:pt>
                <c:pt idx="2788">
                  <c:v>10</c:v>
                </c:pt>
                <c:pt idx="2789">
                  <c:v>18</c:v>
                </c:pt>
                <c:pt idx="2790">
                  <c:v>14</c:v>
                </c:pt>
                <c:pt idx="2791">
                  <c:v>14</c:v>
                </c:pt>
                <c:pt idx="2792">
                  <c:v>8</c:v>
                </c:pt>
                <c:pt idx="2793">
                  <c:v>6</c:v>
                </c:pt>
                <c:pt idx="2794">
                  <c:v>4</c:v>
                </c:pt>
                <c:pt idx="2795">
                  <c:v>12</c:v>
                </c:pt>
                <c:pt idx="2796">
                  <c:v>4</c:v>
                </c:pt>
                <c:pt idx="2797">
                  <c:v>26</c:v>
                </c:pt>
                <c:pt idx="2798">
                  <c:v>8</c:v>
                </c:pt>
                <c:pt idx="2799">
                  <c:v>8</c:v>
                </c:pt>
                <c:pt idx="2800">
                  <c:v>6</c:v>
                </c:pt>
                <c:pt idx="2801">
                  <c:v>12</c:v>
                </c:pt>
                <c:pt idx="2802">
                  <c:v>8</c:v>
                </c:pt>
                <c:pt idx="2803">
                  <c:v>14</c:v>
                </c:pt>
                <c:pt idx="2804">
                  <c:v>6</c:v>
                </c:pt>
                <c:pt idx="2805">
                  <c:v>8</c:v>
                </c:pt>
                <c:pt idx="2806">
                  <c:v>2</c:v>
                </c:pt>
                <c:pt idx="2807">
                  <c:v>0</c:v>
                </c:pt>
                <c:pt idx="2808">
                  <c:v>8</c:v>
                </c:pt>
                <c:pt idx="2809">
                  <c:v>6</c:v>
                </c:pt>
                <c:pt idx="2810">
                  <c:v>6</c:v>
                </c:pt>
                <c:pt idx="2811">
                  <c:v>10</c:v>
                </c:pt>
                <c:pt idx="2812">
                  <c:v>8</c:v>
                </c:pt>
                <c:pt idx="2813">
                  <c:v>8</c:v>
                </c:pt>
                <c:pt idx="2814">
                  <c:v>14</c:v>
                </c:pt>
                <c:pt idx="2815">
                  <c:v>16</c:v>
                </c:pt>
                <c:pt idx="2816">
                  <c:v>12</c:v>
                </c:pt>
                <c:pt idx="2817">
                  <c:v>6</c:v>
                </c:pt>
                <c:pt idx="2818">
                  <c:v>6</c:v>
                </c:pt>
                <c:pt idx="2819">
                  <c:v>10</c:v>
                </c:pt>
                <c:pt idx="2820">
                  <c:v>18</c:v>
                </c:pt>
                <c:pt idx="2821">
                  <c:v>8</c:v>
                </c:pt>
                <c:pt idx="2822">
                  <c:v>4</c:v>
                </c:pt>
                <c:pt idx="2823">
                  <c:v>10</c:v>
                </c:pt>
                <c:pt idx="2824">
                  <c:v>4</c:v>
                </c:pt>
                <c:pt idx="2825">
                  <c:v>6</c:v>
                </c:pt>
                <c:pt idx="2826">
                  <c:v>8</c:v>
                </c:pt>
                <c:pt idx="2827">
                  <c:v>14</c:v>
                </c:pt>
                <c:pt idx="2828">
                  <c:v>6</c:v>
                </c:pt>
                <c:pt idx="2829">
                  <c:v>10</c:v>
                </c:pt>
                <c:pt idx="2830">
                  <c:v>8</c:v>
                </c:pt>
                <c:pt idx="2831">
                  <c:v>10</c:v>
                </c:pt>
                <c:pt idx="2832">
                  <c:v>14</c:v>
                </c:pt>
                <c:pt idx="2833">
                  <c:v>6</c:v>
                </c:pt>
                <c:pt idx="2834">
                  <c:v>12</c:v>
                </c:pt>
                <c:pt idx="2835">
                  <c:v>16</c:v>
                </c:pt>
                <c:pt idx="2836">
                  <c:v>8</c:v>
                </c:pt>
                <c:pt idx="2837">
                  <c:v>6</c:v>
                </c:pt>
                <c:pt idx="2838">
                  <c:v>10</c:v>
                </c:pt>
                <c:pt idx="2839">
                  <c:v>4</c:v>
                </c:pt>
                <c:pt idx="2840">
                  <c:v>2</c:v>
                </c:pt>
                <c:pt idx="2841">
                  <c:v>4</c:v>
                </c:pt>
                <c:pt idx="2842">
                  <c:v>12</c:v>
                </c:pt>
                <c:pt idx="2843">
                  <c:v>8</c:v>
                </c:pt>
                <c:pt idx="2844">
                  <c:v>4</c:v>
                </c:pt>
                <c:pt idx="2845">
                  <c:v>20</c:v>
                </c:pt>
                <c:pt idx="2846">
                  <c:v>6</c:v>
                </c:pt>
                <c:pt idx="2847">
                  <c:v>6</c:v>
                </c:pt>
                <c:pt idx="2848">
                  <c:v>8</c:v>
                </c:pt>
                <c:pt idx="2849">
                  <c:v>8</c:v>
                </c:pt>
                <c:pt idx="2850">
                  <c:v>10</c:v>
                </c:pt>
                <c:pt idx="2851">
                  <c:v>10</c:v>
                </c:pt>
                <c:pt idx="2852">
                  <c:v>12</c:v>
                </c:pt>
                <c:pt idx="2853">
                  <c:v>4</c:v>
                </c:pt>
                <c:pt idx="2854">
                  <c:v>2</c:v>
                </c:pt>
                <c:pt idx="2855">
                  <c:v>8</c:v>
                </c:pt>
                <c:pt idx="2856">
                  <c:v>2</c:v>
                </c:pt>
                <c:pt idx="2857">
                  <c:v>8</c:v>
                </c:pt>
                <c:pt idx="2858">
                  <c:v>2</c:v>
                </c:pt>
                <c:pt idx="2859">
                  <c:v>8</c:v>
                </c:pt>
                <c:pt idx="2860">
                  <c:v>14</c:v>
                </c:pt>
                <c:pt idx="2861">
                  <c:v>4</c:v>
                </c:pt>
                <c:pt idx="2862">
                  <c:v>6</c:v>
                </c:pt>
                <c:pt idx="2863">
                  <c:v>14</c:v>
                </c:pt>
                <c:pt idx="2864">
                  <c:v>14</c:v>
                </c:pt>
                <c:pt idx="2865">
                  <c:v>6</c:v>
                </c:pt>
                <c:pt idx="2866">
                  <c:v>6</c:v>
                </c:pt>
                <c:pt idx="2867">
                  <c:v>8</c:v>
                </c:pt>
                <c:pt idx="2868">
                  <c:v>10</c:v>
                </c:pt>
                <c:pt idx="2869">
                  <c:v>10</c:v>
                </c:pt>
                <c:pt idx="2870">
                  <c:v>8</c:v>
                </c:pt>
                <c:pt idx="2871">
                  <c:v>10</c:v>
                </c:pt>
                <c:pt idx="2872">
                  <c:v>4</c:v>
                </c:pt>
                <c:pt idx="2873">
                  <c:v>6</c:v>
                </c:pt>
                <c:pt idx="2874">
                  <c:v>12</c:v>
                </c:pt>
                <c:pt idx="2875">
                  <c:v>16</c:v>
                </c:pt>
                <c:pt idx="2876">
                  <c:v>6</c:v>
                </c:pt>
                <c:pt idx="2877">
                  <c:v>8</c:v>
                </c:pt>
                <c:pt idx="2878">
                  <c:v>8</c:v>
                </c:pt>
                <c:pt idx="2879">
                  <c:v>14</c:v>
                </c:pt>
                <c:pt idx="2880">
                  <c:v>10</c:v>
                </c:pt>
                <c:pt idx="2881">
                  <c:v>2</c:v>
                </c:pt>
                <c:pt idx="2882">
                  <c:v>0</c:v>
                </c:pt>
                <c:pt idx="2883">
                  <c:v>6</c:v>
                </c:pt>
                <c:pt idx="2884">
                  <c:v>10</c:v>
                </c:pt>
                <c:pt idx="2885">
                  <c:v>8</c:v>
                </c:pt>
                <c:pt idx="2886">
                  <c:v>6</c:v>
                </c:pt>
                <c:pt idx="2887">
                  <c:v>12</c:v>
                </c:pt>
                <c:pt idx="2888">
                  <c:v>6</c:v>
                </c:pt>
                <c:pt idx="2889">
                  <c:v>4</c:v>
                </c:pt>
                <c:pt idx="2890">
                  <c:v>10</c:v>
                </c:pt>
                <c:pt idx="2891">
                  <c:v>6</c:v>
                </c:pt>
                <c:pt idx="2892">
                  <c:v>8</c:v>
                </c:pt>
                <c:pt idx="2893">
                  <c:v>6</c:v>
                </c:pt>
                <c:pt idx="2894">
                  <c:v>10</c:v>
                </c:pt>
                <c:pt idx="2895">
                  <c:v>6</c:v>
                </c:pt>
                <c:pt idx="2896">
                  <c:v>10</c:v>
                </c:pt>
                <c:pt idx="2897">
                  <c:v>10</c:v>
                </c:pt>
                <c:pt idx="2898">
                  <c:v>8</c:v>
                </c:pt>
                <c:pt idx="2899">
                  <c:v>10</c:v>
                </c:pt>
                <c:pt idx="2900">
                  <c:v>0</c:v>
                </c:pt>
                <c:pt idx="2901">
                  <c:v>4</c:v>
                </c:pt>
                <c:pt idx="2902">
                  <c:v>8</c:v>
                </c:pt>
                <c:pt idx="2903">
                  <c:v>4</c:v>
                </c:pt>
                <c:pt idx="2904">
                  <c:v>6</c:v>
                </c:pt>
                <c:pt idx="2905">
                  <c:v>8</c:v>
                </c:pt>
                <c:pt idx="2906">
                  <c:v>10</c:v>
                </c:pt>
                <c:pt idx="2907">
                  <c:v>0</c:v>
                </c:pt>
                <c:pt idx="2908">
                  <c:v>10</c:v>
                </c:pt>
                <c:pt idx="2909">
                  <c:v>6</c:v>
                </c:pt>
                <c:pt idx="2910">
                  <c:v>2</c:v>
                </c:pt>
                <c:pt idx="2911">
                  <c:v>12</c:v>
                </c:pt>
                <c:pt idx="2912">
                  <c:v>4</c:v>
                </c:pt>
                <c:pt idx="2913">
                  <c:v>2</c:v>
                </c:pt>
                <c:pt idx="2914">
                  <c:v>10</c:v>
                </c:pt>
                <c:pt idx="2915">
                  <c:v>6</c:v>
                </c:pt>
                <c:pt idx="2916">
                  <c:v>6</c:v>
                </c:pt>
                <c:pt idx="2917">
                  <c:v>4</c:v>
                </c:pt>
                <c:pt idx="2918">
                  <c:v>0</c:v>
                </c:pt>
                <c:pt idx="2919">
                  <c:v>10</c:v>
                </c:pt>
                <c:pt idx="2920">
                  <c:v>8</c:v>
                </c:pt>
                <c:pt idx="2921">
                  <c:v>4</c:v>
                </c:pt>
                <c:pt idx="2922">
                  <c:v>6</c:v>
                </c:pt>
                <c:pt idx="2923">
                  <c:v>6</c:v>
                </c:pt>
                <c:pt idx="2924">
                  <c:v>12</c:v>
                </c:pt>
                <c:pt idx="2925">
                  <c:v>4</c:v>
                </c:pt>
                <c:pt idx="2926">
                  <c:v>12</c:v>
                </c:pt>
                <c:pt idx="2927">
                  <c:v>6</c:v>
                </c:pt>
                <c:pt idx="2928">
                  <c:v>8</c:v>
                </c:pt>
                <c:pt idx="2929">
                  <c:v>4</c:v>
                </c:pt>
                <c:pt idx="2930">
                  <c:v>10</c:v>
                </c:pt>
                <c:pt idx="2931">
                  <c:v>8</c:v>
                </c:pt>
                <c:pt idx="2932">
                  <c:v>4</c:v>
                </c:pt>
                <c:pt idx="2933">
                  <c:v>2</c:v>
                </c:pt>
                <c:pt idx="2934">
                  <c:v>10</c:v>
                </c:pt>
                <c:pt idx="2935">
                  <c:v>8</c:v>
                </c:pt>
                <c:pt idx="2936">
                  <c:v>4</c:v>
                </c:pt>
                <c:pt idx="2937">
                  <c:v>10</c:v>
                </c:pt>
                <c:pt idx="2938">
                  <c:v>8</c:v>
                </c:pt>
                <c:pt idx="2939">
                  <c:v>4</c:v>
                </c:pt>
                <c:pt idx="2940">
                  <c:v>4</c:v>
                </c:pt>
                <c:pt idx="2941">
                  <c:v>8</c:v>
                </c:pt>
                <c:pt idx="2942">
                  <c:v>2</c:v>
                </c:pt>
                <c:pt idx="2943">
                  <c:v>6</c:v>
                </c:pt>
                <c:pt idx="2944">
                  <c:v>2</c:v>
                </c:pt>
                <c:pt idx="2945">
                  <c:v>6</c:v>
                </c:pt>
                <c:pt idx="2946">
                  <c:v>6</c:v>
                </c:pt>
                <c:pt idx="2947">
                  <c:v>14</c:v>
                </c:pt>
                <c:pt idx="2948">
                  <c:v>2</c:v>
                </c:pt>
                <c:pt idx="2949">
                  <c:v>4</c:v>
                </c:pt>
                <c:pt idx="2950">
                  <c:v>2</c:v>
                </c:pt>
                <c:pt idx="2951">
                  <c:v>4</c:v>
                </c:pt>
                <c:pt idx="2952">
                  <c:v>4</c:v>
                </c:pt>
                <c:pt idx="2953">
                  <c:v>6</c:v>
                </c:pt>
                <c:pt idx="2954">
                  <c:v>6</c:v>
                </c:pt>
                <c:pt idx="2955">
                  <c:v>12</c:v>
                </c:pt>
                <c:pt idx="2956">
                  <c:v>6</c:v>
                </c:pt>
                <c:pt idx="2957">
                  <c:v>10</c:v>
                </c:pt>
                <c:pt idx="2958">
                  <c:v>6</c:v>
                </c:pt>
                <c:pt idx="2959">
                  <c:v>6</c:v>
                </c:pt>
                <c:pt idx="2960">
                  <c:v>4</c:v>
                </c:pt>
                <c:pt idx="2961">
                  <c:v>6</c:v>
                </c:pt>
                <c:pt idx="2962">
                  <c:v>6</c:v>
                </c:pt>
                <c:pt idx="2963">
                  <c:v>12</c:v>
                </c:pt>
                <c:pt idx="2964">
                  <c:v>6</c:v>
                </c:pt>
                <c:pt idx="2965">
                  <c:v>6</c:v>
                </c:pt>
                <c:pt idx="2966">
                  <c:v>10</c:v>
                </c:pt>
                <c:pt idx="2967">
                  <c:v>2</c:v>
                </c:pt>
                <c:pt idx="2968">
                  <c:v>4</c:v>
                </c:pt>
                <c:pt idx="2969">
                  <c:v>8</c:v>
                </c:pt>
                <c:pt idx="2970">
                  <c:v>10</c:v>
                </c:pt>
                <c:pt idx="2971">
                  <c:v>8</c:v>
                </c:pt>
                <c:pt idx="2972">
                  <c:v>4</c:v>
                </c:pt>
                <c:pt idx="2973">
                  <c:v>6</c:v>
                </c:pt>
                <c:pt idx="2974">
                  <c:v>6</c:v>
                </c:pt>
                <c:pt idx="2975">
                  <c:v>8</c:v>
                </c:pt>
                <c:pt idx="2976">
                  <c:v>4</c:v>
                </c:pt>
                <c:pt idx="2977">
                  <c:v>4</c:v>
                </c:pt>
                <c:pt idx="2978">
                  <c:v>0</c:v>
                </c:pt>
                <c:pt idx="2979">
                  <c:v>4</c:v>
                </c:pt>
                <c:pt idx="2980">
                  <c:v>10</c:v>
                </c:pt>
                <c:pt idx="2981">
                  <c:v>16</c:v>
                </c:pt>
                <c:pt idx="2982">
                  <c:v>10</c:v>
                </c:pt>
                <c:pt idx="2983">
                  <c:v>8</c:v>
                </c:pt>
                <c:pt idx="2984">
                  <c:v>6</c:v>
                </c:pt>
                <c:pt idx="2985">
                  <c:v>8</c:v>
                </c:pt>
                <c:pt idx="2986">
                  <c:v>4</c:v>
                </c:pt>
                <c:pt idx="2987">
                  <c:v>2</c:v>
                </c:pt>
                <c:pt idx="2988">
                  <c:v>4</c:v>
                </c:pt>
                <c:pt idx="2989">
                  <c:v>8</c:v>
                </c:pt>
                <c:pt idx="2990">
                  <c:v>4</c:v>
                </c:pt>
                <c:pt idx="2991">
                  <c:v>10</c:v>
                </c:pt>
                <c:pt idx="2992">
                  <c:v>2</c:v>
                </c:pt>
                <c:pt idx="2993">
                  <c:v>6</c:v>
                </c:pt>
                <c:pt idx="2994">
                  <c:v>2</c:v>
                </c:pt>
                <c:pt idx="2995">
                  <c:v>4</c:v>
                </c:pt>
                <c:pt idx="2996">
                  <c:v>6</c:v>
                </c:pt>
                <c:pt idx="2997">
                  <c:v>4</c:v>
                </c:pt>
                <c:pt idx="2998">
                  <c:v>4</c:v>
                </c:pt>
                <c:pt idx="2999">
                  <c:v>6</c:v>
                </c:pt>
                <c:pt idx="3000">
                  <c:v>6</c:v>
                </c:pt>
                <c:pt idx="3001">
                  <c:v>0</c:v>
                </c:pt>
                <c:pt idx="3002">
                  <c:v>8</c:v>
                </c:pt>
                <c:pt idx="3003">
                  <c:v>4</c:v>
                </c:pt>
                <c:pt idx="3004">
                  <c:v>4</c:v>
                </c:pt>
                <c:pt idx="3005">
                  <c:v>4</c:v>
                </c:pt>
                <c:pt idx="3006">
                  <c:v>0</c:v>
                </c:pt>
                <c:pt idx="3007">
                  <c:v>2</c:v>
                </c:pt>
                <c:pt idx="3008">
                  <c:v>6</c:v>
                </c:pt>
                <c:pt idx="3009">
                  <c:v>4</c:v>
                </c:pt>
                <c:pt idx="3010">
                  <c:v>10</c:v>
                </c:pt>
                <c:pt idx="3011">
                  <c:v>4</c:v>
                </c:pt>
                <c:pt idx="3012">
                  <c:v>6</c:v>
                </c:pt>
                <c:pt idx="3013">
                  <c:v>10</c:v>
                </c:pt>
                <c:pt idx="3014">
                  <c:v>2</c:v>
                </c:pt>
                <c:pt idx="3015">
                  <c:v>8</c:v>
                </c:pt>
                <c:pt idx="3016">
                  <c:v>4</c:v>
                </c:pt>
                <c:pt idx="3017">
                  <c:v>2</c:v>
                </c:pt>
                <c:pt idx="3018">
                  <c:v>8</c:v>
                </c:pt>
                <c:pt idx="3019">
                  <c:v>6</c:v>
                </c:pt>
                <c:pt idx="3020">
                  <c:v>2</c:v>
                </c:pt>
                <c:pt idx="3021">
                  <c:v>8</c:v>
                </c:pt>
                <c:pt idx="3022">
                  <c:v>4</c:v>
                </c:pt>
                <c:pt idx="3023">
                  <c:v>4</c:v>
                </c:pt>
                <c:pt idx="3024">
                  <c:v>6</c:v>
                </c:pt>
                <c:pt idx="3025">
                  <c:v>10</c:v>
                </c:pt>
                <c:pt idx="3026">
                  <c:v>2</c:v>
                </c:pt>
                <c:pt idx="3027">
                  <c:v>6</c:v>
                </c:pt>
                <c:pt idx="3028">
                  <c:v>4</c:v>
                </c:pt>
                <c:pt idx="3029">
                  <c:v>6</c:v>
                </c:pt>
                <c:pt idx="3030">
                  <c:v>6</c:v>
                </c:pt>
                <c:pt idx="3031">
                  <c:v>4</c:v>
                </c:pt>
                <c:pt idx="3032">
                  <c:v>0</c:v>
                </c:pt>
                <c:pt idx="3033">
                  <c:v>10</c:v>
                </c:pt>
                <c:pt idx="3034">
                  <c:v>4</c:v>
                </c:pt>
                <c:pt idx="3035">
                  <c:v>4</c:v>
                </c:pt>
                <c:pt idx="3036">
                  <c:v>4</c:v>
                </c:pt>
                <c:pt idx="3037">
                  <c:v>6</c:v>
                </c:pt>
                <c:pt idx="3038">
                  <c:v>8</c:v>
                </c:pt>
                <c:pt idx="3039">
                  <c:v>0</c:v>
                </c:pt>
                <c:pt idx="3040">
                  <c:v>6</c:v>
                </c:pt>
                <c:pt idx="3041">
                  <c:v>2</c:v>
                </c:pt>
                <c:pt idx="3042">
                  <c:v>10</c:v>
                </c:pt>
                <c:pt idx="3043">
                  <c:v>0</c:v>
                </c:pt>
                <c:pt idx="3044">
                  <c:v>10</c:v>
                </c:pt>
                <c:pt idx="3045">
                  <c:v>2</c:v>
                </c:pt>
                <c:pt idx="3046">
                  <c:v>8</c:v>
                </c:pt>
                <c:pt idx="3047">
                  <c:v>2</c:v>
                </c:pt>
                <c:pt idx="3048">
                  <c:v>2</c:v>
                </c:pt>
                <c:pt idx="3049">
                  <c:v>4</c:v>
                </c:pt>
                <c:pt idx="3050">
                  <c:v>0</c:v>
                </c:pt>
                <c:pt idx="3051">
                  <c:v>8</c:v>
                </c:pt>
                <c:pt idx="3052">
                  <c:v>0</c:v>
                </c:pt>
                <c:pt idx="3053">
                  <c:v>6</c:v>
                </c:pt>
                <c:pt idx="3054">
                  <c:v>0</c:v>
                </c:pt>
                <c:pt idx="3055">
                  <c:v>2</c:v>
                </c:pt>
                <c:pt idx="3056">
                  <c:v>2</c:v>
                </c:pt>
                <c:pt idx="3057">
                  <c:v>2</c:v>
                </c:pt>
                <c:pt idx="3058">
                  <c:v>4</c:v>
                </c:pt>
                <c:pt idx="3059">
                  <c:v>6</c:v>
                </c:pt>
                <c:pt idx="3060">
                  <c:v>0</c:v>
                </c:pt>
                <c:pt idx="3061">
                  <c:v>8</c:v>
                </c:pt>
                <c:pt idx="3062">
                  <c:v>0</c:v>
                </c:pt>
                <c:pt idx="3063">
                  <c:v>4</c:v>
                </c:pt>
                <c:pt idx="3064">
                  <c:v>2</c:v>
                </c:pt>
                <c:pt idx="3065">
                  <c:v>6</c:v>
                </c:pt>
                <c:pt idx="3066">
                  <c:v>4</c:v>
                </c:pt>
                <c:pt idx="3067">
                  <c:v>0</c:v>
                </c:pt>
                <c:pt idx="3068">
                  <c:v>2</c:v>
                </c:pt>
                <c:pt idx="3069">
                  <c:v>4</c:v>
                </c:pt>
                <c:pt idx="3070">
                  <c:v>4</c:v>
                </c:pt>
                <c:pt idx="3071">
                  <c:v>2</c:v>
                </c:pt>
                <c:pt idx="3072">
                  <c:v>10</c:v>
                </c:pt>
                <c:pt idx="3073">
                  <c:v>2</c:v>
                </c:pt>
                <c:pt idx="3074">
                  <c:v>2</c:v>
                </c:pt>
                <c:pt idx="3075">
                  <c:v>0</c:v>
                </c:pt>
                <c:pt idx="3076">
                  <c:v>4</c:v>
                </c:pt>
                <c:pt idx="3077">
                  <c:v>2</c:v>
                </c:pt>
                <c:pt idx="3078">
                  <c:v>4</c:v>
                </c:pt>
                <c:pt idx="3079">
                  <c:v>10</c:v>
                </c:pt>
                <c:pt idx="3080">
                  <c:v>4</c:v>
                </c:pt>
                <c:pt idx="3081">
                  <c:v>4</c:v>
                </c:pt>
                <c:pt idx="3082">
                  <c:v>4</c:v>
                </c:pt>
                <c:pt idx="3083">
                  <c:v>10</c:v>
                </c:pt>
                <c:pt idx="3084">
                  <c:v>2</c:v>
                </c:pt>
                <c:pt idx="3085">
                  <c:v>2</c:v>
                </c:pt>
                <c:pt idx="3086">
                  <c:v>6</c:v>
                </c:pt>
                <c:pt idx="3087">
                  <c:v>0</c:v>
                </c:pt>
                <c:pt idx="3088">
                  <c:v>6</c:v>
                </c:pt>
                <c:pt idx="3089">
                  <c:v>2</c:v>
                </c:pt>
                <c:pt idx="3090">
                  <c:v>10</c:v>
                </c:pt>
                <c:pt idx="3091">
                  <c:v>2</c:v>
                </c:pt>
                <c:pt idx="3092">
                  <c:v>10</c:v>
                </c:pt>
                <c:pt idx="3093">
                  <c:v>2</c:v>
                </c:pt>
                <c:pt idx="3094">
                  <c:v>4</c:v>
                </c:pt>
                <c:pt idx="3095">
                  <c:v>4</c:v>
                </c:pt>
                <c:pt idx="3096">
                  <c:v>4</c:v>
                </c:pt>
                <c:pt idx="3097">
                  <c:v>6</c:v>
                </c:pt>
                <c:pt idx="3098">
                  <c:v>6</c:v>
                </c:pt>
                <c:pt idx="3099">
                  <c:v>4</c:v>
                </c:pt>
                <c:pt idx="3100">
                  <c:v>2</c:v>
                </c:pt>
                <c:pt idx="3101">
                  <c:v>6</c:v>
                </c:pt>
                <c:pt idx="3102">
                  <c:v>4</c:v>
                </c:pt>
                <c:pt idx="3103">
                  <c:v>0</c:v>
                </c:pt>
                <c:pt idx="3104">
                  <c:v>2</c:v>
                </c:pt>
                <c:pt idx="3105">
                  <c:v>6</c:v>
                </c:pt>
                <c:pt idx="3106">
                  <c:v>6</c:v>
                </c:pt>
                <c:pt idx="3107">
                  <c:v>8</c:v>
                </c:pt>
                <c:pt idx="3108">
                  <c:v>8</c:v>
                </c:pt>
                <c:pt idx="3109">
                  <c:v>2</c:v>
                </c:pt>
                <c:pt idx="3110">
                  <c:v>10</c:v>
                </c:pt>
                <c:pt idx="3111">
                  <c:v>2</c:v>
                </c:pt>
                <c:pt idx="3112">
                  <c:v>4</c:v>
                </c:pt>
                <c:pt idx="3113">
                  <c:v>6</c:v>
                </c:pt>
                <c:pt idx="3114">
                  <c:v>0</c:v>
                </c:pt>
                <c:pt idx="3115">
                  <c:v>4</c:v>
                </c:pt>
                <c:pt idx="3116">
                  <c:v>0</c:v>
                </c:pt>
                <c:pt idx="3117">
                  <c:v>8</c:v>
                </c:pt>
                <c:pt idx="3118">
                  <c:v>4</c:v>
                </c:pt>
                <c:pt idx="3119">
                  <c:v>4</c:v>
                </c:pt>
                <c:pt idx="3120">
                  <c:v>4</c:v>
                </c:pt>
                <c:pt idx="3121">
                  <c:v>2</c:v>
                </c:pt>
                <c:pt idx="3122">
                  <c:v>2</c:v>
                </c:pt>
                <c:pt idx="3123">
                  <c:v>0</c:v>
                </c:pt>
                <c:pt idx="3124">
                  <c:v>6</c:v>
                </c:pt>
                <c:pt idx="3125">
                  <c:v>4</c:v>
                </c:pt>
                <c:pt idx="3126">
                  <c:v>6</c:v>
                </c:pt>
                <c:pt idx="3127">
                  <c:v>6</c:v>
                </c:pt>
                <c:pt idx="3128">
                  <c:v>12</c:v>
                </c:pt>
                <c:pt idx="3129">
                  <c:v>4</c:v>
                </c:pt>
                <c:pt idx="3130">
                  <c:v>6</c:v>
                </c:pt>
                <c:pt idx="3131">
                  <c:v>2</c:v>
                </c:pt>
                <c:pt idx="3132">
                  <c:v>2</c:v>
                </c:pt>
                <c:pt idx="3133">
                  <c:v>0</c:v>
                </c:pt>
                <c:pt idx="3134">
                  <c:v>4</c:v>
                </c:pt>
                <c:pt idx="3135">
                  <c:v>4</c:v>
                </c:pt>
                <c:pt idx="3136">
                  <c:v>0</c:v>
                </c:pt>
                <c:pt idx="3137">
                  <c:v>2</c:v>
                </c:pt>
                <c:pt idx="3138">
                  <c:v>2</c:v>
                </c:pt>
                <c:pt idx="3139">
                  <c:v>2</c:v>
                </c:pt>
                <c:pt idx="3140">
                  <c:v>2</c:v>
                </c:pt>
                <c:pt idx="3141">
                  <c:v>4</c:v>
                </c:pt>
                <c:pt idx="3142">
                  <c:v>6</c:v>
                </c:pt>
                <c:pt idx="3143">
                  <c:v>2</c:v>
                </c:pt>
                <c:pt idx="3144">
                  <c:v>0</c:v>
                </c:pt>
                <c:pt idx="3145">
                  <c:v>2</c:v>
                </c:pt>
                <c:pt idx="3146">
                  <c:v>4</c:v>
                </c:pt>
                <c:pt idx="3147">
                  <c:v>8</c:v>
                </c:pt>
                <c:pt idx="3148">
                  <c:v>2</c:v>
                </c:pt>
                <c:pt idx="3149">
                  <c:v>2</c:v>
                </c:pt>
                <c:pt idx="3150">
                  <c:v>8</c:v>
                </c:pt>
                <c:pt idx="3151">
                  <c:v>4</c:v>
                </c:pt>
                <c:pt idx="3152">
                  <c:v>2</c:v>
                </c:pt>
                <c:pt idx="3153">
                  <c:v>0</c:v>
                </c:pt>
                <c:pt idx="3154">
                  <c:v>6</c:v>
                </c:pt>
                <c:pt idx="3155">
                  <c:v>6</c:v>
                </c:pt>
                <c:pt idx="3156">
                  <c:v>2</c:v>
                </c:pt>
                <c:pt idx="3157">
                  <c:v>8</c:v>
                </c:pt>
                <c:pt idx="3158">
                  <c:v>10</c:v>
                </c:pt>
                <c:pt idx="3159">
                  <c:v>4</c:v>
                </c:pt>
                <c:pt idx="3160">
                  <c:v>8</c:v>
                </c:pt>
                <c:pt idx="3161">
                  <c:v>2</c:v>
                </c:pt>
                <c:pt idx="3162">
                  <c:v>0</c:v>
                </c:pt>
                <c:pt idx="3163">
                  <c:v>2</c:v>
                </c:pt>
                <c:pt idx="3164">
                  <c:v>6</c:v>
                </c:pt>
                <c:pt idx="3165">
                  <c:v>4</c:v>
                </c:pt>
                <c:pt idx="3166">
                  <c:v>0</c:v>
                </c:pt>
                <c:pt idx="3167">
                  <c:v>4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2</c:v>
                </c:pt>
                <c:pt idx="3172">
                  <c:v>2</c:v>
                </c:pt>
                <c:pt idx="3173">
                  <c:v>10</c:v>
                </c:pt>
                <c:pt idx="3174">
                  <c:v>0</c:v>
                </c:pt>
                <c:pt idx="3175">
                  <c:v>8</c:v>
                </c:pt>
                <c:pt idx="3176">
                  <c:v>0</c:v>
                </c:pt>
                <c:pt idx="3177">
                  <c:v>0</c:v>
                </c:pt>
                <c:pt idx="3178">
                  <c:v>10</c:v>
                </c:pt>
                <c:pt idx="3179">
                  <c:v>2</c:v>
                </c:pt>
                <c:pt idx="3180">
                  <c:v>2</c:v>
                </c:pt>
                <c:pt idx="3181">
                  <c:v>0</c:v>
                </c:pt>
                <c:pt idx="3182">
                  <c:v>2</c:v>
                </c:pt>
                <c:pt idx="3183">
                  <c:v>2</c:v>
                </c:pt>
                <c:pt idx="3184">
                  <c:v>6</c:v>
                </c:pt>
                <c:pt idx="3185">
                  <c:v>4</c:v>
                </c:pt>
                <c:pt idx="3186">
                  <c:v>4</c:v>
                </c:pt>
                <c:pt idx="3187">
                  <c:v>2</c:v>
                </c:pt>
                <c:pt idx="3188">
                  <c:v>2</c:v>
                </c:pt>
                <c:pt idx="3189">
                  <c:v>0</c:v>
                </c:pt>
                <c:pt idx="3190">
                  <c:v>8</c:v>
                </c:pt>
                <c:pt idx="3191">
                  <c:v>2</c:v>
                </c:pt>
                <c:pt idx="3192">
                  <c:v>2</c:v>
                </c:pt>
                <c:pt idx="3193">
                  <c:v>6</c:v>
                </c:pt>
                <c:pt idx="3194">
                  <c:v>12</c:v>
                </c:pt>
                <c:pt idx="3195">
                  <c:v>2</c:v>
                </c:pt>
                <c:pt idx="3196">
                  <c:v>6</c:v>
                </c:pt>
                <c:pt idx="3197">
                  <c:v>2</c:v>
                </c:pt>
                <c:pt idx="3198">
                  <c:v>0</c:v>
                </c:pt>
                <c:pt idx="3199">
                  <c:v>4</c:v>
                </c:pt>
                <c:pt idx="3200">
                  <c:v>0</c:v>
                </c:pt>
                <c:pt idx="3201">
                  <c:v>4</c:v>
                </c:pt>
                <c:pt idx="3202">
                  <c:v>4</c:v>
                </c:pt>
                <c:pt idx="3203">
                  <c:v>8</c:v>
                </c:pt>
                <c:pt idx="3204">
                  <c:v>0</c:v>
                </c:pt>
                <c:pt idx="3205">
                  <c:v>2</c:v>
                </c:pt>
                <c:pt idx="3206">
                  <c:v>8</c:v>
                </c:pt>
                <c:pt idx="3207">
                  <c:v>8</c:v>
                </c:pt>
                <c:pt idx="3208">
                  <c:v>2</c:v>
                </c:pt>
                <c:pt idx="3209">
                  <c:v>6</c:v>
                </c:pt>
                <c:pt idx="3210">
                  <c:v>8</c:v>
                </c:pt>
                <c:pt idx="3211">
                  <c:v>2</c:v>
                </c:pt>
                <c:pt idx="3212">
                  <c:v>2</c:v>
                </c:pt>
                <c:pt idx="3213">
                  <c:v>2</c:v>
                </c:pt>
                <c:pt idx="3214">
                  <c:v>8</c:v>
                </c:pt>
                <c:pt idx="3215">
                  <c:v>6</c:v>
                </c:pt>
                <c:pt idx="3216">
                  <c:v>4</c:v>
                </c:pt>
                <c:pt idx="3217">
                  <c:v>2</c:v>
                </c:pt>
                <c:pt idx="3218">
                  <c:v>0</c:v>
                </c:pt>
                <c:pt idx="3219">
                  <c:v>10</c:v>
                </c:pt>
                <c:pt idx="3220">
                  <c:v>4</c:v>
                </c:pt>
                <c:pt idx="3221">
                  <c:v>2</c:v>
                </c:pt>
                <c:pt idx="3222">
                  <c:v>0</c:v>
                </c:pt>
                <c:pt idx="3223">
                  <c:v>4</c:v>
                </c:pt>
                <c:pt idx="3224">
                  <c:v>6</c:v>
                </c:pt>
                <c:pt idx="3225">
                  <c:v>4</c:v>
                </c:pt>
                <c:pt idx="3226">
                  <c:v>4</c:v>
                </c:pt>
                <c:pt idx="3227">
                  <c:v>0</c:v>
                </c:pt>
                <c:pt idx="3228">
                  <c:v>8</c:v>
                </c:pt>
                <c:pt idx="3229">
                  <c:v>2</c:v>
                </c:pt>
                <c:pt idx="3230">
                  <c:v>4</c:v>
                </c:pt>
                <c:pt idx="3231">
                  <c:v>0</c:v>
                </c:pt>
                <c:pt idx="3232">
                  <c:v>0</c:v>
                </c:pt>
                <c:pt idx="3233">
                  <c:v>6</c:v>
                </c:pt>
                <c:pt idx="3234">
                  <c:v>4</c:v>
                </c:pt>
                <c:pt idx="3235">
                  <c:v>2</c:v>
                </c:pt>
                <c:pt idx="3236">
                  <c:v>0</c:v>
                </c:pt>
                <c:pt idx="3237">
                  <c:v>2</c:v>
                </c:pt>
                <c:pt idx="3238">
                  <c:v>4</c:v>
                </c:pt>
                <c:pt idx="3239">
                  <c:v>0</c:v>
                </c:pt>
                <c:pt idx="3240">
                  <c:v>0</c:v>
                </c:pt>
                <c:pt idx="3241">
                  <c:v>6</c:v>
                </c:pt>
                <c:pt idx="3242">
                  <c:v>2</c:v>
                </c:pt>
                <c:pt idx="3243">
                  <c:v>4</c:v>
                </c:pt>
                <c:pt idx="3244">
                  <c:v>8</c:v>
                </c:pt>
                <c:pt idx="3245">
                  <c:v>4</c:v>
                </c:pt>
                <c:pt idx="3246">
                  <c:v>2</c:v>
                </c:pt>
                <c:pt idx="3247">
                  <c:v>2</c:v>
                </c:pt>
                <c:pt idx="3248">
                  <c:v>0</c:v>
                </c:pt>
                <c:pt idx="3249">
                  <c:v>6</c:v>
                </c:pt>
                <c:pt idx="3250">
                  <c:v>4</c:v>
                </c:pt>
                <c:pt idx="3251">
                  <c:v>6</c:v>
                </c:pt>
                <c:pt idx="3252">
                  <c:v>4</c:v>
                </c:pt>
                <c:pt idx="3253">
                  <c:v>6</c:v>
                </c:pt>
                <c:pt idx="3254">
                  <c:v>4</c:v>
                </c:pt>
                <c:pt idx="3255">
                  <c:v>6</c:v>
                </c:pt>
                <c:pt idx="3256">
                  <c:v>2</c:v>
                </c:pt>
                <c:pt idx="3257">
                  <c:v>4</c:v>
                </c:pt>
                <c:pt idx="3258">
                  <c:v>6</c:v>
                </c:pt>
                <c:pt idx="3259">
                  <c:v>4</c:v>
                </c:pt>
                <c:pt idx="3260">
                  <c:v>2</c:v>
                </c:pt>
                <c:pt idx="3261">
                  <c:v>6</c:v>
                </c:pt>
                <c:pt idx="3262">
                  <c:v>8</c:v>
                </c:pt>
                <c:pt idx="3263">
                  <c:v>2</c:v>
                </c:pt>
                <c:pt idx="3264">
                  <c:v>10</c:v>
                </c:pt>
                <c:pt idx="3265">
                  <c:v>2</c:v>
                </c:pt>
                <c:pt idx="3266">
                  <c:v>2</c:v>
                </c:pt>
                <c:pt idx="3267">
                  <c:v>4</c:v>
                </c:pt>
                <c:pt idx="3268">
                  <c:v>0</c:v>
                </c:pt>
                <c:pt idx="3269">
                  <c:v>0</c:v>
                </c:pt>
                <c:pt idx="3270">
                  <c:v>4</c:v>
                </c:pt>
                <c:pt idx="3271">
                  <c:v>2</c:v>
                </c:pt>
                <c:pt idx="3272">
                  <c:v>2</c:v>
                </c:pt>
                <c:pt idx="3273">
                  <c:v>8</c:v>
                </c:pt>
                <c:pt idx="3274">
                  <c:v>4</c:v>
                </c:pt>
                <c:pt idx="3275">
                  <c:v>2</c:v>
                </c:pt>
                <c:pt idx="3276">
                  <c:v>6</c:v>
                </c:pt>
                <c:pt idx="3277">
                  <c:v>4</c:v>
                </c:pt>
                <c:pt idx="3278">
                  <c:v>4</c:v>
                </c:pt>
                <c:pt idx="3279">
                  <c:v>4</c:v>
                </c:pt>
                <c:pt idx="3280">
                  <c:v>10</c:v>
                </c:pt>
                <c:pt idx="3281">
                  <c:v>6</c:v>
                </c:pt>
                <c:pt idx="3282">
                  <c:v>6</c:v>
                </c:pt>
                <c:pt idx="3283">
                  <c:v>6</c:v>
                </c:pt>
                <c:pt idx="3284">
                  <c:v>0</c:v>
                </c:pt>
                <c:pt idx="3285">
                  <c:v>6</c:v>
                </c:pt>
                <c:pt idx="3286">
                  <c:v>10</c:v>
                </c:pt>
                <c:pt idx="3287">
                  <c:v>8</c:v>
                </c:pt>
                <c:pt idx="3288">
                  <c:v>4</c:v>
                </c:pt>
                <c:pt idx="3289">
                  <c:v>8</c:v>
                </c:pt>
                <c:pt idx="3290">
                  <c:v>12</c:v>
                </c:pt>
                <c:pt idx="3291">
                  <c:v>6</c:v>
                </c:pt>
                <c:pt idx="3292">
                  <c:v>6</c:v>
                </c:pt>
                <c:pt idx="3293">
                  <c:v>2</c:v>
                </c:pt>
                <c:pt idx="3294">
                  <c:v>2</c:v>
                </c:pt>
                <c:pt idx="3295">
                  <c:v>4</c:v>
                </c:pt>
                <c:pt idx="3296">
                  <c:v>0</c:v>
                </c:pt>
                <c:pt idx="3297">
                  <c:v>10</c:v>
                </c:pt>
                <c:pt idx="3298">
                  <c:v>0</c:v>
                </c:pt>
                <c:pt idx="3299">
                  <c:v>4</c:v>
                </c:pt>
                <c:pt idx="3300">
                  <c:v>2</c:v>
                </c:pt>
                <c:pt idx="3301">
                  <c:v>0</c:v>
                </c:pt>
                <c:pt idx="3302">
                  <c:v>6</c:v>
                </c:pt>
                <c:pt idx="3303">
                  <c:v>2</c:v>
                </c:pt>
                <c:pt idx="3304">
                  <c:v>2</c:v>
                </c:pt>
                <c:pt idx="3305">
                  <c:v>6</c:v>
                </c:pt>
                <c:pt idx="3306">
                  <c:v>2</c:v>
                </c:pt>
                <c:pt idx="3307">
                  <c:v>2</c:v>
                </c:pt>
                <c:pt idx="3308">
                  <c:v>2</c:v>
                </c:pt>
                <c:pt idx="3309">
                  <c:v>2</c:v>
                </c:pt>
                <c:pt idx="3310">
                  <c:v>0</c:v>
                </c:pt>
                <c:pt idx="3311">
                  <c:v>0</c:v>
                </c:pt>
                <c:pt idx="3312">
                  <c:v>6</c:v>
                </c:pt>
                <c:pt idx="3313">
                  <c:v>4</c:v>
                </c:pt>
                <c:pt idx="3314">
                  <c:v>2</c:v>
                </c:pt>
                <c:pt idx="3315">
                  <c:v>0</c:v>
                </c:pt>
                <c:pt idx="3316">
                  <c:v>8</c:v>
                </c:pt>
                <c:pt idx="3317">
                  <c:v>0</c:v>
                </c:pt>
                <c:pt idx="3318">
                  <c:v>6</c:v>
                </c:pt>
                <c:pt idx="3319">
                  <c:v>4</c:v>
                </c:pt>
                <c:pt idx="3320">
                  <c:v>4</c:v>
                </c:pt>
                <c:pt idx="3321">
                  <c:v>8</c:v>
                </c:pt>
                <c:pt idx="3322">
                  <c:v>4</c:v>
                </c:pt>
                <c:pt idx="3323">
                  <c:v>8</c:v>
                </c:pt>
                <c:pt idx="3324">
                  <c:v>8</c:v>
                </c:pt>
                <c:pt idx="3325">
                  <c:v>2</c:v>
                </c:pt>
                <c:pt idx="3326">
                  <c:v>6</c:v>
                </c:pt>
                <c:pt idx="3327">
                  <c:v>6</c:v>
                </c:pt>
                <c:pt idx="3328">
                  <c:v>2</c:v>
                </c:pt>
                <c:pt idx="3329">
                  <c:v>4</c:v>
                </c:pt>
                <c:pt idx="3330">
                  <c:v>6</c:v>
                </c:pt>
                <c:pt idx="3331">
                  <c:v>6</c:v>
                </c:pt>
                <c:pt idx="3332">
                  <c:v>10</c:v>
                </c:pt>
                <c:pt idx="3333">
                  <c:v>2</c:v>
                </c:pt>
                <c:pt idx="3334">
                  <c:v>2</c:v>
                </c:pt>
                <c:pt idx="3335">
                  <c:v>0</c:v>
                </c:pt>
                <c:pt idx="3336">
                  <c:v>0</c:v>
                </c:pt>
                <c:pt idx="3337">
                  <c:v>10</c:v>
                </c:pt>
                <c:pt idx="3338">
                  <c:v>12</c:v>
                </c:pt>
                <c:pt idx="3339">
                  <c:v>6</c:v>
                </c:pt>
                <c:pt idx="3340">
                  <c:v>2</c:v>
                </c:pt>
                <c:pt idx="3341">
                  <c:v>2</c:v>
                </c:pt>
                <c:pt idx="3342">
                  <c:v>4</c:v>
                </c:pt>
                <c:pt idx="3343">
                  <c:v>10</c:v>
                </c:pt>
                <c:pt idx="3344">
                  <c:v>10</c:v>
                </c:pt>
                <c:pt idx="3345">
                  <c:v>6</c:v>
                </c:pt>
                <c:pt idx="3346">
                  <c:v>6</c:v>
                </c:pt>
                <c:pt idx="3347">
                  <c:v>4</c:v>
                </c:pt>
                <c:pt idx="3348">
                  <c:v>2</c:v>
                </c:pt>
                <c:pt idx="3349">
                  <c:v>0</c:v>
                </c:pt>
                <c:pt idx="3350">
                  <c:v>8</c:v>
                </c:pt>
                <c:pt idx="3351">
                  <c:v>10</c:v>
                </c:pt>
                <c:pt idx="3352">
                  <c:v>8</c:v>
                </c:pt>
                <c:pt idx="3353">
                  <c:v>4</c:v>
                </c:pt>
                <c:pt idx="3354">
                  <c:v>6</c:v>
                </c:pt>
                <c:pt idx="3355">
                  <c:v>10</c:v>
                </c:pt>
                <c:pt idx="3356">
                  <c:v>4</c:v>
                </c:pt>
                <c:pt idx="3357">
                  <c:v>10</c:v>
                </c:pt>
                <c:pt idx="3358">
                  <c:v>4</c:v>
                </c:pt>
                <c:pt idx="3359">
                  <c:v>6</c:v>
                </c:pt>
                <c:pt idx="3360">
                  <c:v>2</c:v>
                </c:pt>
                <c:pt idx="3361">
                  <c:v>12</c:v>
                </c:pt>
                <c:pt idx="3362">
                  <c:v>2</c:v>
                </c:pt>
                <c:pt idx="3363">
                  <c:v>4</c:v>
                </c:pt>
                <c:pt idx="3364">
                  <c:v>4</c:v>
                </c:pt>
                <c:pt idx="3365">
                  <c:v>6</c:v>
                </c:pt>
                <c:pt idx="3366">
                  <c:v>2</c:v>
                </c:pt>
                <c:pt idx="3367">
                  <c:v>4</c:v>
                </c:pt>
                <c:pt idx="3368">
                  <c:v>6</c:v>
                </c:pt>
                <c:pt idx="3369">
                  <c:v>8</c:v>
                </c:pt>
                <c:pt idx="3370">
                  <c:v>12</c:v>
                </c:pt>
                <c:pt idx="3371">
                  <c:v>6</c:v>
                </c:pt>
                <c:pt idx="3372">
                  <c:v>2</c:v>
                </c:pt>
                <c:pt idx="3373">
                  <c:v>6</c:v>
                </c:pt>
                <c:pt idx="3374">
                  <c:v>12</c:v>
                </c:pt>
                <c:pt idx="3375">
                  <c:v>6</c:v>
                </c:pt>
                <c:pt idx="3376">
                  <c:v>2</c:v>
                </c:pt>
                <c:pt idx="3377">
                  <c:v>2</c:v>
                </c:pt>
                <c:pt idx="3378">
                  <c:v>10</c:v>
                </c:pt>
                <c:pt idx="3379">
                  <c:v>6</c:v>
                </c:pt>
                <c:pt idx="3380">
                  <c:v>8</c:v>
                </c:pt>
                <c:pt idx="3381">
                  <c:v>6</c:v>
                </c:pt>
                <c:pt idx="3382">
                  <c:v>4</c:v>
                </c:pt>
                <c:pt idx="3383">
                  <c:v>16</c:v>
                </c:pt>
                <c:pt idx="3384">
                  <c:v>6</c:v>
                </c:pt>
                <c:pt idx="3385">
                  <c:v>0</c:v>
                </c:pt>
                <c:pt idx="3386">
                  <c:v>6</c:v>
                </c:pt>
                <c:pt idx="3387">
                  <c:v>0</c:v>
                </c:pt>
                <c:pt idx="3388">
                  <c:v>6</c:v>
                </c:pt>
                <c:pt idx="3389">
                  <c:v>12</c:v>
                </c:pt>
                <c:pt idx="3390">
                  <c:v>10</c:v>
                </c:pt>
                <c:pt idx="3391">
                  <c:v>12</c:v>
                </c:pt>
                <c:pt idx="3392">
                  <c:v>0</c:v>
                </c:pt>
                <c:pt idx="3393">
                  <c:v>12</c:v>
                </c:pt>
                <c:pt idx="3394">
                  <c:v>8</c:v>
                </c:pt>
                <c:pt idx="3395">
                  <c:v>14</c:v>
                </c:pt>
                <c:pt idx="3396">
                  <c:v>6</c:v>
                </c:pt>
                <c:pt idx="3397">
                  <c:v>10</c:v>
                </c:pt>
                <c:pt idx="3398">
                  <c:v>6</c:v>
                </c:pt>
                <c:pt idx="3399">
                  <c:v>8</c:v>
                </c:pt>
                <c:pt idx="3400">
                  <c:v>8</c:v>
                </c:pt>
                <c:pt idx="3401">
                  <c:v>6</c:v>
                </c:pt>
                <c:pt idx="3402">
                  <c:v>8</c:v>
                </c:pt>
                <c:pt idx="3403">
                  <c:v>8</c:v>
                </c:pt>
                <c:pt idx="3404">
                  <c:v>6</c:v>
                </c:pt>
                <c:pt idx="3405">
                  <c:v>8</c:v>
                </c:pt>
                <c:pt idx="3406">
                  <c:v>10</c:v>
                </c:pt>
                <c:pt idx="3407">
                  <c:v>12</c:v>
                </c:pt>
                <c:pt idx="3408">
                  <c:v>22</c:v>
                </c:pt>
                <c:pt idx="3409">
                  <c:v>14</c:v>
                </c:pt>
                <c:pt idx="3410">
                  <c:v>12</c:v>
                </c:pt>
                <c:pt idx="3411">
                  <c:v>2</c:v>
                </c:pt>
                <c:pt idx="3412">
                  <c:v>8</c:v>
                </c:pt>
                <c:pt idx="3413">
                  <c:v>14</c:v>
                </c:pt>
                <c:pt idx="3414">
                  <c:v>12</c:v>
                </c:pt>
                <c:pt idx="3415">
                  <c:v>8</c:v>
                </c:pt>
                <c:pt idx="3416">
                  <c:v>10</c:v>
                </c:pt>
                <c:pt idx="3417">
                  <c:v>8</c:v>
                </c:pt>
                <c:pt idx="3418">
                  <c:v>6</c:v>
                </c:pt>
                <c:pt idx="3419">
                  <c:v>10</c:v>
                </c:pt>
                <c:pt idx="3420">
                  <c:v>14</c:v>
                </c:pt>
                <c:pt idx="3421">
                  <c:v>20</c:v>
                </c:pt>
                <c:pt idx="3422">
                  <c:v>6</c:v>
                </c:pt>
                <c:pt idx="3423">
                  <c:v>24</c:v>
                </c:pt>
                <c:pt idx="3424">
                  <c:v>10</c:v>
                </c:pt>
                <c:pt idx="3425">
                  <c:v>14</c:v>
                </c:pt>
                <c:pt idx="3426">
                  <c:v>12</c:v>
                </c:pt>
                <c:pt idx="3427">
                  <c:v>10</c:v>
                </c:pt>
                <c:pt idx="3428">
                  <c:v>16</c:v>
                </c:pt>
                <c:pt idx="3429">
                  <c:v>10</c:v>
                </c:pt>
                <c:pt idx="3430">
                  <c:v>6</c:v>
                </c:pt>
                <c:pt idx="3431">
                  <c:v>16</c:v>
                </c:pt>
                <c:pt idx="3432">
                  <c:v>14</c:v>
                </c:pt>
                <c:pt idx="3433">
                  <c:v>2</c:v>
                </c:pt>
                <c:pt idx="3434">
                  <c:v>6</c:v>
                </c:pt>
                <c:pt idx="3435">
                  <c:v>16</c:v>
                </c:pt>
                <c:pt idx="3436">
                  <c:v>16</c:v>
                </c:pt>
                <c:pt idx="3437">
                  <c:v>18</c:v>
                </c:pt>
                <c:pt idx="3438">
                  <c:v>10</c:v>
                </c:pt>
                <c:pt idx="3439">
                  <c:v>8</c:v>
                </c:pt>
                <c:pt idx="3440">
                  <c:v>2</c:v>
                </c:pt>
                <c:pt idx="3441">
                  <c:v>8</c:v>
                </c:pt>
                <c:pt idx="3442">
                  <c:v>16</c:v>
                </c:pt>
                <c:pt idx="3443">
                  <c:v>8</c:v>
                </c:pt>
                <c:pt idx="3444">
                  <c:v>10</c:v>
                </c:pt>
                <c:pt idx="3445">
                  <c:v>28</c:v>
                </c:pt>
                <c:pt idx="3446">
                  <c:v>12</c:v>
                </c:pt>
                <c:pt idx="3447">
                  <c:v>6</c:v>
                </c:pt>
                <c:pt idx="3448">
                  <c:v>24</c:v>
                </c:pt>
                <c:pt idx="3449">
                  <c:v>16</c:v>
                </c:pt>
                <c:pt idx="3450">
                  <c:v>20</c:v>
                </c:pt>
                <c:pt idx="3451">
                  <c:v>12</c:v>
                </c:pt>
                <c:pt idx="3452">
                  <c:v>22</c:v>
                </c:pt>
                <c:pt idx="3453">
                  <c:v>26</c:v>
                </c:pt>
                <c:pt idx="3454">
                  <c:v>20</c:v>
                </c:pt>
                <c:pt idx="3455">
                  <c:v>14</c:v>
                </c:pt>
                <c:pt idx="3456">
                  <c:v>32</c:v>
                </c:pt>
                <c:pt idx="3457">
                  <c:v>20</c:v>
                </c:pt>
                <c:pt idx="3458">
                  <c:v>24</c:v>
                </c:pt>
                <c:pt idx="3459">
                  <c:v>20</c:v>
                </c:pt>
                <c:pt idx="3460">
                  <c:v>18</c:v>
                </c:pt>
                <c:pt idx="3461">
                  <c:v>22</c:v>
                </c:pt>
                <c:pt idx="3462">
                  <c:v>14</c:v>
                </c:pt>
                <c:pt idx="3463">
                  <c:v>34</c:v>
                </c:pt>
                <c:pt idx="3464">
                  <c:v>30</c:v>
                </c:pt>
                <c:pt idx="3465">
                  <c:v>32</c:v>
                </c:pt>
                <c:pt idx="3466">
                  <c:v>30</c:v>
                </c:pt>
                <c:pt idx="3467">
                  <c:v>26</c:v>
                </c:pt>
                <c:pt idx="3468">
                  <c:v>30</c:v>
                </c:pt>
                <c:pt idx="3469">
                  <c:v>36</c:v>
                </c:pt>
                <c:pt idx="3470">
                  <c:v>14</c:v>
                </c:pt>
                <c:pt idx="3471">
                  <c:v>24</c:v>
                </c:pt>
                <c:pt idx="3472">
                  <c:v>38</c:v>
                </c:pt>
                <c:pt idx="3473">
                  <c:v>20</c:v>
                </c:pt>
                <c:pt idx="3474">
                  <c:v>30</c:v>
                </c:pt>
                <c:pt idx="3475">
                  <c:v>22</c:v>
                </c:pt>
                <c:pt idx="3476">
                  <c:v>34</c:v>
                </c:pt>
                <c:pt idx="3477">
                  <c:v>36</c:v>
                </c:pt>
                <c:pt idx="3478">
                  <c:v>46</c:v>
                </c:pt>
                <c:pt idx="3479">
                  <c:v>48</c:v>
                </c:pt>
                <c:pt idx="3480">
                  <c:v>32</c:v>
                </c:pt>
                <c:pt idx="3481">
                  <c:v>30</c:v>
                </c:pt>
                <c:pt idx="3482">
                  <c:v>50</c:v>
                </c:pt>
                <c:pt idx="3483">
                  <c:v>40</c:v>
                </c:pt>
                <c:pt idx="3484">
                  <c:v>42</c:v>
                </c:pt>
                <c:pt idx="3485">
                  <c:v>46</c:v>
                </c:pt>
                <c:pt idx="3486">
                  <c:v>50</c:v>
                </c:pt>
                <c:pt idx="3487">
                  <c:v>66</c:v>
                </c:pt>
                <c:pt idx="3488">
                  <c:v>74</c:v>
                </c:pt>
                <c:pt idx="3489">
                  <c:v>62</c:v>
                </c:pt>
                <c:pt idx="3490">
                  <c:v>66</c:v>
                </c:pt>
                <c:pt idx="3491">
                  <c:v>46</c:v>
                </c:pt>
                <c:pt idx="3492">
                  <c:v>64</c:v>
                </c:pt>
                <c:pt idx="3493">
                  <c:v>68</c:v>
                </c:pt>
                <c:pt idx="3494">
                  <c:v>78</c:v>
                </c:pt>
                <c:pt idx="3495">
                  <c:v>84</c:v>
                </c:pt>
                <c:pt idx="3496">
                  <c:v>84</c:v>
                </c:pt>
                <c:pt idx="3497">
                  <c:v>72</c:v>
                </c:pt>
                <c:pt idx="3498">
                  <c:v>68</c:v>
                </c:pt>
                <c:pt idx="3499">
                  <c:v>92</c:v>
                </c:pt>
                <c:pt idx="3500">
                  <c:v>62</c:v>
                </c:pt>
                <c:pt idx="3501">
                  <c:v>96</c:v>
                </c:pt>
                <c:pt idx="3502">
                  <c:v>96</c:v>
                </c:pt>
                <c:pt idx="3503">
                  <c:v>74</c:v>
                </c:pt>
                <c:pt idx="3504">
                  <c:v>82</c:v>
                </c:pt>
                <c:pt idx="3505">
                  <c:v>84</c:v>
                </c:pt>
                <c:pt idx="3506">
                  <c:v>98</c:v>
                </c:pt>
                <c:pt idx="3507">
                  <c:v>118</c:v>
                </c:pt>
                <c:pt idx="3508">
                  <c:v>90</c:v>
                </c:pt>
                <c:pt idx="3509">
                  <c:v>118</c:v>
                </c:pt>
                <c:pt idx="3510">
                  <c:v>122</c:v>
                </c:pt>
                <c:pt idx="3511">
                  <c:v>116</c:v>
                </c:pt>
                <c:pt idx="3512">
                  <c:v>152</c:v>
                </c:pt>
                <c:pt idx="3513">
                  <c:v>122</c:v>
                </c:pt>
                <c:pt idx="3514">
                  <c:v>148</c:v>
                </c:pt>
                <c:pt idx="3515">
                  <c:v>138</c:v>
                </c:pt>
                <c:pt idx="3516">
                  <c:v>152</c:v>
                </c:pt>
                <c:pt idx="3517">
                  <c:v>134</c:v>
                </c:pt>
                <c:pt idx="3518">
                  <c:v>134</c:v>
                </c:pt>
                <c:pt idx="3519">
                  <c:v>138</c:v>
                </c:pt>
                <c:pt idx="3520">
                  <c:v>134</c:v>
                </c:pt>
                <c:pt idx="3521">
                  <c:v>162</c:v>
                </c:pt>
                <c:pt idx="3522">
                  <c:v>160</c:v>
                </c:pt>
                <c:pt idx="3523">
                  <c:v>152</c:v>
                </c:pt>
                <c:pt idx="3524">
                  <c:v>194</c:v>
                </c:pt>
                <c:pt idx="3525">
                  <c:v>168</c:v>
                </c:pt>
                <c:pt idx="3526">
                  <c:v>172</c:v>
                </c:pt>
                <c:pt idx="3527">
                  <c:v>212</c:v>
                </c:pt>
                <c:pt idx="3528">
                  <c:v>200</c:v>
                </c:pt>
                <c:pt idx="3529">
                  <c:v>204</c:v>
                </c:pt>
                <c:pt idx="3530">
                  <c:v>244</c:v>
                </c:pt>
                <c:pt idx="3531">
                  <c:v>224</c:v>
                </c:pt>
                <c:pt idx="3532">
                  <c:v>256</c:v>
                </c:pt>
                <c:pt idx="3533">
                  <c:v>226</c:v>
                </c:pt>
                <c:pt idx="3534">
                  <c:v>222</c:v>
                </c:pt>
                <c:pt idx="3535">
                  <c:v>226</c:v>
                </c:pt>
                <c:pt idx="3536">
                  <c:v>228</c:v>
                </c:pt>
                <c:pt idx="3537">
                  <c:v>226</c:v>
                </c:pt>
                <c:pt idx="3538">
                  <c:v>276</c:v>
                </c:pt>
                <c:pt idx="3539">
                  <c:v>260</c:v>
                </c:pt>
                <c:pt idx="3540">
                  <c:v>266</c:v>
                </c:pt>
                <c:pt idx="3541">
                  <c:v>240</c:v>
                </c:pt>
                <c:pt idx="3542">
                  <c:v>272</c:v>
                </c:pt>
                <c:pt idx="3543">
                  <c:v>306</c:v>
                </c:pt>
                <c:pt idx="3544">
                  <c:v>286</c:v>
                </c:pt>
                <c:pt idx="3545">
                  <c:v>330</c:v>
                </c:pt>
                <c:pt idx="3546">
                  <c:v>300</c:v>
                </c:pt>
                <c:pt idx="3547">
                  <c:v>370</c:v>
                </c:pt>
                <c:pt idx="3548">
                  <c:v>316</c:v>
                </c:pt>
                <c:pt idx="3549">
                  <c:v>298</c:v>
                </c:pt>
                <c:pt idx="3550">
                  <c:v>394</c:v>
                </c:pt>
                <c:pt idx="3551">
                  <c:v>336</c:v>
                </c:pt>
                <c:pt idx="3552">
                  <c:v>398</c:v>
                </c:pt>
                <c:pt idx="3553">
                  <c:v>362</c:v>
                </c:pt>
                <c:pt idx="3554">
                  <c:v>364</c:v>
                </c:pt>
                <c:pt idx="3555">
                  <c:v>392</c:v>
                </c:pt>
                <c:pt idx="3556">
                  <c:v>414</c:v>
                </c:pt>
                <c:pt idx="3557">
                  <c:v>464</c:v>
                </c:pt>
                <c:pt idx="3558">
                  <c:v>414</c:v>
                </c:pt>
                <c:pt idx="3559">
                  <c:v>422</c:v>
                </c:pt>
                <c:pt idx="3560">
                  <c:v>400</c:v>
                </c:pt>
                <c:pt idx="3561">
                  <c:v>436</c:v>
                </c:pt>
                <c:pt idx="3562">
                  <c:v>452</c:v>
                </c:pt>
                <c:pt idx="3563">
                  <c:v>418</c:v>
                </c:pt>
                <c:pt idx="3564">
                  <c:v>438</c:v>
                </c:pt>
                <c:pt idx="3565">
                  <c:v>458</c:v>
                </c:pt>
                <c:pt idx="3566">
                  <c:v>528</c:v>
                </c:pt>
                <c:pt idx="3567">
                  <c:v>510</c:v>
                </c:pt>
                <c:pt idx="3568">
                  <c:v>544</c:v>
                </c:pt>
                <c:pt idx="3569">
                  <c:v>482</c:v>
                </c:pt>
                <c:pt idx="3570">
                  <c:v>564</c:v>
                </c:pt>
                <c:pt idx="3571">
                  <c:v>492</c:v>
                </c:pt>
                <c:pt idx="3572">
                  <c:v>570</c:v>
                </c:pt>
                <c:pt idx="3573">
                  <c:v>552</c:v>
                </c:pt>
                <c:pt idx="3574">
                  <c:v>626</c:v>
                </c:pt>
                <c:pt idx="3575">
                  <c:v>544</c:v>
                </c:pt>
                <c:pt idx="3576">
                  <c:v>598</c:v>
                </c:pt>
                <c:pt idx="3577">
                  <c:v>560</c:v>
                </c:pt>
                <c:pt idx="3578">
                  <c:v>618</c:v>
                </c:pt>
                <c:pt idx="3579">
                  <c:v>584</c:v>
                </c:pt>
                <c:pt idx="3580">
                  <c:v>620</c:v>
                </c:pt>
                <c:pt idx="3581">
                  <c:v>644</c:v>
                </c:pt>
                <c:pt idx="3582">
                  <c:v>670</c:v>
                </c:pt>
                <c:pt idx="3583">
                  <c:v>646</c:v>
                </c:pt>
                <c:pt idx="3584">
                  <c:v>692</c:v>
                </c:pt>
                <c:pt idx="3585">
                  <c:v>698</c:v>
                </c:pt>
                <c:pt idx="3586">
                  <c:v>680</c:v>
                </c:pt>
                <c:pt idx="3587">
                  <c:v>686</c:v>
                </c:pt>
                <c:pt idx="3588">
                  <c:v>746</c:v>
                </c:pt>
                <c:pt idx="3589">
                  <c:v>736</c:v>
                </c:pt>
                <c:pt idx="3590">
                  <c:v>748</c:v>
                </c:pt>
                <c:pt idx="3591">
                  <c:v>796</c:v>
                </c:pt>
                <c:pt idx="3592">
                  <c:v>802</c:v>
                </c:pt>
                <c:pt idx="3593">
                  <c:v>760</c:v>
                </c:pt>
                <c:pt idx="3594">
                  <c:v>814</c:v>
                </c:pt>
                <c:pt idx="3595">
                  <c:v>766</c:v>
                </c:pt>
                <c:pt idx="3596">
                  <c:v>808</c:v>
                </c:pt>
                <c:pt idx="3597">
                  <c:v>802</c:v>
                </c:pt>
                <c:pt idx="3598">
                  <c:v>856</c:v>
                </c:pt>
                <c:pt idx="3599">
                  <c:v>804</c:v>
                </c:pt>
                <c:pt idx="3600">
                  <c:v>894</c:v>
                </c:pt>
                <c:pt idx="3601">
                  <c:v>828</c:v>
                </c:pt>
                <c:pt idx="3602">
                  <c:v>884</c:v>
                </c:pt>
                <c:pt idx="3603">
                  <c:v>956</c:v>
                </c:pt>
                <c:pt idx="3604">
                  <c:v>854</c:v>
                </c:pt>
                <c:pt idx="3605">
                  <c:v>916</c:v>
                </c:pt>
                <c:pt idx="3606">
                  <c:v>876</c:v>
                </c:pt>
                <c:pt idx="3607">
                  <c:v>872</c:v>
                </c:pt>
                <c:pt idx="3608">
                  <c:v>862</c:v>
                </c:pt>
                <c:pt idx="3609">
                  <c:v>866</c:v>
                </c:pt>
                <c:pt idx="3610">
                  <c:v>908</c:v>
                </c:pt>
                <c:pt idx="3611">
                  <c:v>886</c:v>
                </c:pt>
                <c:pt idx="3612">
                  <c:v>938</c:v>
                </c:pt>
                <c:pt idx="3613">
                  <c:v>840</c:v>
                </c:pt>
                <c:pt idx="3614">
                  <c:v>916</c:v>
                </c:pt>
                <c:pt idx="3615">
                  <c:v>974</c:v>
                </c:pt>
                <c:pt idx="3616">
                  <c:v>896</c:v>
                </c:pt>
                <c:pt idx="3617">
                  <c:v>904</c:v>
                </c:pt>
                <c:pt idx="3618">
                  <c:v>898</c:v>
                </c:pt>
                <c:pt idx="3619">
                  <c:v>1028</c:v>
                </c:pt>
                <c:pt idx="3620">
                  <c:v>994</c:v>
                </c:pt>
                <c:pt idx="3621">
                  <c:v>976</c:v>
                </c:pt>
                <c:pt idx="3622">
                  <c:v>962</c:v>
                </c:pt>
                <c:pt idx="3623">
                  <c:v>1018</c:v>
                </c:pt>
                <c:pt idx="3624">
                  <c:v>932</c:v>
                </c:pt>
                <c:pt idx="3625">
                  <c:v>868</c:v>
                </c:pt>
                <c:pt idx="3626">
                  <c:v>978</c:v>
                </c:pt>
                <c:pt idx="3627">
                  <c:v>972</c:v>
                </c:pt>
                <c:pt idx="3628">
                  <c:v>1006</c:v>
                </c:pt>
                <c:pt idx="3629">
                  <c:v>982</c:v>
                </c:pt>
                <c:pt idx="3630">
                  <c:v>922</c:v>
                </c:pt>
                <c:pt idx="3631">
                  <c:v>944</c:v>
                </c:pt>
                <c:pt idx="3632">
                  <c:v>952</c:v>
                </c:pt>
                <c:pt idx="3633">
                  <c:v>1008</c:v>
                </c:pt>
                <c:pt idx="3634">
                  <c:v>972</c:v>
                </c:pt>
                <c:pt idx="3635">
                  <c:v>920</c:v>
                </c:pt>
                <c:pt idx="3636">
                  <c:v>980</c:v>
                </c:pt>
                <c:pt idx="3637">
                  <c:v>930</c:v>
                </c:pt>
                <c:pt idx="3638">
                  <c:v>1014</c:v>
                </c:pt>
                <c:pt idx="3639">
                  <c:v>988</c:v>
                </c:pt>
                <c:pt idx="3640">
                  <c:v>850</c:v>
                </c:pt>
                <c:pt idx="3641">
                  <c:v>1014</c:v>
                </c:pt>
                <c:pt idx="3642">
                  <c:v>882</c:v>
                </c:pt>
                <c:pt idx="3643">
                  <c:v>986</c:v>
                </c:pt>
                <c:pt idx="3644">
                  <c:v>878</c:v>
                </c:pt>
                <c:pt idx="3645">
                  <c:v>878</c:v>
                </c:pt>
                <c:pt idx="3646">
                  <c:v>924</c:v>
                </c:pt>
                <c:pt idx="3647">
                  <c:v>994</c:v>
                </c:pt>
                <c:pt idx="3648">
                  <c:v>912</c:v>
                </c:pt>
                <c:pt idx="3649">
                  <c:v>952</c:v>
                </c:pt>
                <c:pt idx="3650">
                  <c:v>856</c:v>
                </c:pt>
                <c:pt idx="3651">
                  <c:v>910</c:v>
                </c:pt>
                <c:pt idx="3652">
                  <c:v>930</c:v>
                </c:pt>
                <c:pt idx="3653">
                  <c:v>858</c:v>
                </c:pt>
                <c:pt idx="3654">
                  <c:v>848</c:v>
                </c:pt>
                <c:pt idx="3655">
                  <c:v>810</c:v>
                </c:pt>
                <c:pt idx="3656">
                  <c:v>864</c:v>
                </c:pt>
                <c:pt idx="3657">
                  <c:v>792</c:v>
                </c:pt>
                <c:pt idx="3658">
                  <c:v>816</c:v>
                </c:pt>
                <c:pt idx="3659">
                  <c:v>760</c:v>
                </c:pt>
                <c:pt idx="3660">
                  <c:v>786</c:v>
                </c:pt>
                <c:pt idx="3661">
                  <c:v>760</c:v>
                </c:pt>
                <c:pt idx="3662">
                  <c:v>824</c:v>
                </c:pt>
                <c:pt idx="3663">
                  <c:v>898</c:v>
                </c:pt>
                <c:pt idx="3664">
                  <c:v>816</c:v>
                </c:pt>
                <c:pt idx="3665">
                  <c:v>752</c:v>
                </c:pt>
                <c:pt idx="3666">
                  <c:v>706</c:v>
                </c:pt>
                <c:pt idx="3667">
                  <c:v>798</c:v>
                </c:pt>
                <c:pt idx="3668">
                  <c:v>732</c:v>
                </c:pt>
                <c:pt idx="3669">
                  <c:v>728</c:v>
                </c:pt>
                <c:pt idx="3670">
                  <c:v>684</c:v>
                </c:pt>
                <c:pt idx="3671">
                  <c:v>650</c:v>
                </c:pt>
                <c:pt idx="3672">
                  <c:v>650</c:v>
                </c:pt>
                <c:pt idx="3673">
                  <c:v>648</c:v>
                </c:pt>
                <c:pt idx="3674">
                  <c:v>654</c:v>
                </c:pt>
                <c:pt idx="3675">
                  <c:v>672</c:v>
                </c:pt>
                <c:pt idx="3676">
                  <c:v>628</c:v>
                </c:pt>
                <c:pt idx="3677">
                  <c:v>606</c:v>
                </c:pt>
                <c:pt idx="3678">
                  <c:v>608</c:v>
                </c:pt>
                <c:pt idx="3679">
                  <c:v>550</c:v>
                </c:pt>
                <c:pt idx="3680">
                  <c:v>540</c:v>
                </c:pt>
                <c:pt idx="3681">
                  <c:v>584</c:v>
                </c:pt>
                <c:pt idx="3682">
                  <c:v>526</c:v>
                </c:pt>
                <c:pt idx="3683">
                  <c:v>484</c:v>
                </c:pt>
                <c:pt idx="3684">
                  <c:v>464</c:v>
                </c:pt>
                <c:pt idx="3685">
                  <c:v>484</c:v>
                </c:pt>
                <c:pt idx="3686">
                  <c:v>444</c:v>
                </c:pt>
                <c:pt idx="3687">
                  <c:v>544</c:v>
                </c:pt>
                <c:pt idx="3688">
                  <c:v>470</c:v>
                </c:pt>
                <c:pt idx="3689">
                  <c:v>460</c:v>
                </c:pt>
                <c:pt idx="3690">
                  <c:v>482</c:v>
                </c:pt>
                <c:pt idx="3691">
                  <c:v>426</c:v>
                </c:pt>
                <c:pt idx="3692">
                  <c:v>416</c:v>
                </c:pt>
                <c:pt idx="3693">
                  <c:v>384</c:v>
                </c:pt>
                <c:pt idx="3694">
                  <c:v>400</c:v>
                </c:pt>
                <c:pt idx="3695">
                  <c:v>376</c:v>
                </c:pt>
                <c:pt idx="3696">
                  <c:v>304</c:v>
                </c:pt>
                <c:pt idx="3697">
                  <c:v>364</c:v>
                </c:pt>
                <c:pt idx="3698">
                  <c:v>328</c:v>
                </c:pt>
                <c:pt idx="3699">
                  <c:v>288</c:v>
                </c:pt>
                <c:pt idx="3700">
                  <c:v>316</c:v>
                </c:pt>
                <c:pt idx="3701">
                  <c:v>308</c:v>
                </c:pt>
                <c:pt idx="3702">
                  <c:v>330</c:v>
                </c:pt>
                <c:pt idx="3703">
                  <c:v>294</c:v>
                </c:pt>
                <c:pt idx="3704">
                  <c:v>260</c:v>
                </c:pt>
                <c:pt idx="3705">
                  <c:v>288</c:v>
                </c:pt>
                <c:pt idx="3706">
                  <c:v>236</c:v>
                </c:pt>
                <c:pt idx="3707">
                  <c:v>266</c:v>
                </c:pt>
                <c:pt idx="3708">
                  <c:v>216</c:v>
                </c:pt>
                <c:pt idx="3709">
                  <c:v>242</c:v>
                </c:pt>
                <c:pt idx="3710">
                  <c:v>200</c:v>
                </c:pt>
                <c:pt idx="3711">
                  <c:v>200</c:v>
                </c:pt>
                <c:pt idx="3712">
                  <c:v>228</c:v>
                </c:pt>
                <c:pt idx="3713">
                  <c:v>168</c:v>
                </c:pt>
                <c:pt idx="3714">
                  <c:v>160</c:v>
                </c:pt>
                <c:pt idx="3715">
                  <c:v>156</c:v>
                </c:pt>
                <c:pt idx="3716">
                  <c:v>180</c:v>
                </c:pt>
                <c:pt idx="3717">
                  <c:v>190</c:v>
                </c:pt>
                <c:pt idx="3718">
                  <c:v>132</c:v>
                </c:pt>
                <c:pt idx="3719">
                  <c:v>124</c:v>
                </c:pt>
                <c:pt idx="3720">
                  <c:v>136</c:v>
                </c:pt>
                <c:pt idx="3721">
                  <c:v>150</c:v>
                </c:pt>
                <c:pt idx="3722">
                  <c:v>128</c:v>
                </c:pt>
                <c:pt idx="3723">
                  <c:v>108</c:v>
                </c:pt>
                <c:pt idx="3724">
                  <c:v>106</c:v>
                </c:pt>
                <c:pt idx="3725">
                  <c:v>102</c:v>
                </c:pt>
                <c:pt idx="3726">
                  <c:v>96</c:v>
                </c:pt>
                <c:pt idx="3727">
                  <c:v>88</c:v>
                </c:pt>
                <c:pt idx="3728">
                  <c:v>86</c:v>
                </c:pt>
                <c:pt idx="3729">
                  <c:v>94</c:v>
                </c:pt>
                <c:pt idx="3730">
                  <c:v>76</c:v>
                </c:pt>
                <c:pt idx="3731">
                  <c:v>86</c:v>
                </c:pt>
                <c:pt idx="3732">
                  <c:v>52</c:v>
                </c:pt>
                <c:pt idx="3733">
                  <c:v>60</c:v>
                </c:pt>
                <c:pt idx="3734">
                  <c:v>88</c:v>
                </c:pt>
                <c:pt idx="3735">
                  <c:v>58</c:v>
                </c:pt>
                <c:pt idx="3736">
                  <c:v>42</c:v>
                </c:pt>
                <c:pt idx="3737">
                  <c:v>56</c:v>
                </c:pt>
                <c:pt idx="3738">
                  <c:v>40</c:v>
                </c:pt>
                <c:pt idx="3739">
                  <c:v>54</c:v>
                </c:pt>
                <c:pt idx="3740">
                  <c:v>48</c:v>
                </c:pt>
                <c:pt idx="3741">
                  <c:v>48</c:v>
                </c:pt>
                <c:pt idx="3742">
                  <c:v>34</c:v>
                </c:pt>
                <c:pt idx="3743">
                  <c:v>24</c:v>
                </c:pt>
                <c:pt idx="3744">
                  <c:v>32</c:v>
                </c:pt>
                <c:pt idx="3745">
                  <c:v>32</c:v>
                </c:pt>
                <c:pt idx="3746">
                  <c:v>16</c:v>
                </c:pt>
                <c:pt idx="3747">
                  <c:v>28</c:v>
                </c:pt>
                <c:pt idx="3748">
                  <c:v>30</c:v>
                </c:pt>
                <c:pt idx="3749">
                  <c:v>18</c:v>
                </c:pt>
                <c:pt idx="3750">
                  <c:v>8</c:v>
                </c:pt>
                <c:pt idx="3751">
                  <c:v>16</c:v>
                </c:pt>
                <c:pt idx="3752">
                  <c:v>28</c:v>
                </c:pt>
                <c:pt idx="3753">
                  <c:v>26</c:v>
                </c:pt>
                <c:pt idx="3754">
                  <c:v>10</c:v>
                </c:pt>
                <c:pt idx="3755">
                  <c:v>14</c:v>
                </c:pt>
                <c:pt idx="3756">
                  <c:v>10</c:v>
                </c:pt>
                <c:pt idx="3757">
                  <c:v>2</c:v>
                </c:pt>
                <c:pt idx="3758">
                  <c:v>16</c:v>
                </c:pt>
                <c:pt idx="3759">
                  <c:v>14</c:v>
                </c:pt>
                <c:pt idx="3760">
                  <c:v>14</c:v>
                </c:pt>
                <c:pt idx="3761">
                  <c:v>10</c:v>
                </c:pt>
                <c:pt idx="3762">
                  <c:v>4</c:v>
                </c:pt>
                <c:pt idx="3763">
                  <c:v>12</c:v>
                </c:pt>
                <c:pt idx="3764">
                  <c:v>18</c:v>
                </c:pt>
                <c:pt idx="3765">
                  <c:v>4</c:v>
                </c:pt>
                <c:pt idx="3766">
                  <c:v>4</c:v>
                </c:pt>
                <c:pt idx="3767">
                  <c:v>6</c:v>
                </c:pt>
                <c:pt idx="3768">
                  <c:v>8</c:v>
                </c:pt>
                <c:pt idx="3769">
                  <c:v>2</c:v>
                </c:pt>
                <c:pt idx="3770">
                  <c:v>0</c:v>
                </c:pt>
                <c:pt idx="3771">
                  <c:v>8</c:v>
                </c:pt>
                <c:pt idx="3772">
                  <c:v>0</c:v>
                </c:pt>
                <c:pt idx="3773">
                  <c:v>2</c:v>
                </c:pt>
                <c:pt idx="3774">
                  <c:v>2</c:v>
                </c:pt>
                <c:pt idx="3775">
                  <c:v>0</c:v>
                </c:pt>
                <c:pt idx="3776">
                  <c:v>4</c:v>
                </c:pt>
                <c:pt idx="3777">
                  <c:v>0</c:v>
                </c:pt>
                <c:pt idx="3778">
                  <c:v>0</c:v>
                </c:pt>
                <c:pt idx="3779">
                  <c:v>4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4</c:v>
                </c:pt>
                <c:pt idx="3784">
                  <c:v>0</c:v>
                </c:pt>
                <c:pt idx="3785">
                  <c:v>4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4</c:v>
                </c:pt>
                <c:pt idx="3790">
                  <c:v>0</c:v>
                </c:pt>
                <c:pt idx="3791">
                  <c:v>2</c:v>
                </c:pt>
                <c:pt idx="3792">
                  <c:v>2</c:v>
                </c:pt>
                <c:pt idx="3793">
                  <c:v>2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2</c:v>
                </c:pt>
                <c:pt idx="3799">
                  <c:v>0</c:v>
                </c:pt>
                <c:pt idx="3800">
                  <c:v>2</c:v>
                </c:pt>
                <c:pt idx="3801">
                  <c:v>2</c:v>
                </c:pt>
                <c:pt idx="3802">
                  <c:v>0</c:v>
                </c:pt>
                <c:pt idx="3803">
                  <c:v>2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2</c:v>
                </c:pt>
                <c:pt idx="3809">
                  <c:v>0</c:v>
                </c:pt>
                <c:pt idx="3810">
                  <c:v>4</c:v>
                </c:pt>
                <c:pt idx="3811">
                  <c:v>0</c:v>
                </c:pt>
                <c:pt idx="3812">
                  <c:v>2</c:v>
                </c:pt>
                <c:pt idx="3813">
                  <c:v>0</c:v>
                </c:pt>
                <c:pt idx="3814">
                  <c:v>0</c:v>
                </c:pt>
                <c:pt idx="3815">
                  <c:v>2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4</c:v>
                </c:pt>
                <c:pt idx="3824">
                  <c:v>2</c:v>
                </c:pt>
                <c:pt idx="3825">
                  <c:v>0</c:v>
                </c:pt>
                <c:pt idx="3826">
                  <c:v>4</c:v>
                </c:pt>
                <c:pt idx="3827">
                  <c:v>0</c:v>
                </c:pt>
                <c:pt idx="3828">
                  <c:v>2</c:v>
                </c:pt>
                <c:pt idx="3829">
                  <c:v>2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2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2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2</c:v>
                </c:pt>
                <c:pt idx="3842">
                  <c:v>0</c:v>
                </c:pt>
                <c:pt idx="3843">
                  <c:v>2</c:v>
                </c:pt>
                <c:pt idx="3844">
                  <c:v>2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4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2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2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4</c:v>
                </c:pt>
                <c:pt idx="3871">
                  <c:v>0</c:v>
                </c:pt>
                <c:pt idx="3872">
                  <c:v>4</c:v>
                </c:pt>
                <c:pt idx="3873">
                  <c:v>4</c:v>
                </c:pt>
                <c:pt idx="3874">
                  <c:v>2</c:v>
                </c:pt>
                <c:pt idx="3875">
                  <c:v>2</c:v>
                </c:pt>
                <c:pt idx="3876">
                  <c:v>2</c:v>
                </c:pt>
                <c:pt idx="3877">
                  <c:v>2</c:v>
                </c:pt>
                <c:pt idx="3878">
                  <c:v>2</c:v>
                </c:pt>
                <c:pt idx="3879">
                  <c:v>2</c:v>
                </c:pt>
                <c:pt idx="3880">
                  <c:v>2</c:v>
                </c:pt>
                <c:pt idx="3881">
                  <c:v>2</c:v>
                </c:pt>
                <c:pt idx="3882">
                  <c:v>2</c:v>
                </c:pt>
                <c:pt idx="3883">
                  <c:v>2</c:v>
                </c:pt>
                <c:pt idx="3884">
                  <c:v>2</c:v>
                </c:pt>
                <c:pt idx="3885">
                  <c:v>2</c:v>
                </c:pt>
                <c:pt idx="3886">
                  <c:v>2</c:v>
                </c:pt>
                <c:pt idx="3887">
                  <c:v>2</c:v>
                </c:pt>
                <c:pt idx="3888">
                  <c:v>2</c:v>
                </c:pt>
                <c:pt idx="3889">
                  <c:v>2</c:v>
                </c:pt>
                <c:pt idx="3890">
                  <c:v>2</c:v>
                </c:pt>
                <c:pt idx="3891">
                  <c:v>2</c:v>
                </c:pt>
                <c:pt idx="3892">
                  <c:v>2</c:v>
                </c:pt>
                <c:pt idx="3893">
                  <c:v>2</c:v>
                </c:pt>
                <c:pt idx="3894">
                  <c:v>2</c:v>
                </c:pt>
                <c:pt idx="3895">
                  <c:v>2</c:v>
                </c:pt>
                <c:pt idx="3896">
                  <c:v>2</c:v>
                </c:pt>
                <c:pt idx="3897">
                  <c:v>2</c:v>
                </c:pt>
                <c:pt idx="3898">
                  <c:v>2</c:v>
                </c:pt>
                <c:pt idx="3899">
                  <c:v>2</c:v>
                </c:pt>
                <c:pt idx="3900">
                  <c:v>2</c:v>
                </c:pt>
                <c:pt idx="3901">
                  <c:v>2</c:v>
                </c:pt>
                <c:pt idx="3902">
                  <c:v>2</c:v>
                </c:pt>
                <c:pt idx="3903">
                  <c:v>2</c:v>
                </c:pt>
                <c:pt idx="3904">
                  <c:v>2</c:v>
                </c:pt>
                <c:pt idx="3905">
                  <c:v>2</c:v>
                </c:pt>
                <c:pt idx="3906">
                  <c:v>2</c:v>
                </c:pt>
                <c:pt idx="3907">
                  <c:v>2</c:v>
                </c:pt>
                <c:pt idx="3908">
                  <c:v>2</c:v>
                </c:pt>
                <c:pt idx="3909">
                  <c:v>2</c:v>
                </c:pt>
                <c:pt idx="3910">
                  <c:v>2</c:v>
                </c:pt>
                <c:pt idx="3911">
                  <c:v>2</c:v>
                </c:pt>
                <c:pt idx="3912">
                  <c:v>2</c:v>
                </c:pt>
                <c:pt idx="3913">
                  <c:v>2</c:v>
                </c:pt>
                <c:pt idx="3914">
                  <c:v>2</c:v>
                </c:pt>
                <c:pt idx="3915">
                  <c:v>2</c:v>
                </c:pt>
                <c:pt idx="3916">
                  <c:v>2</c:v>
                </c:pt>
                <c:pt idx="3917">
                  <c:v>2</c:v>
                </c:pt>
                <c:pt idx="3918">
                  <c:v>2</c:v>
                </c:pt>
                <c:pt idx="3919">
                  <c:v>2</c:v>
                </c:pt>
                <c:pt idx="3920">
                  <c:v>2</c:v>
                </c:pt>
                <c:pt idx="3921">
                  <c:v>2</c:v>
                </c:pt>
                <c:pt idx="3922">
                  <c:v>2</c:v>
                </c:pt>
                <c:pt idx="3923">
                  <c:v>2</c:v>
                </c:pt>
                <c:pt idx="3924">
                  <c:v>2</c:v>
                </c:pt>
                <c:pt idx="3925">
                  <c:v>2</c:v>
                </c:pt>
                <c:pt idx="3926">
                  <c:v>2</c:v>
                </c:pt>
                <c:pt idx="3927">
                  <c:v>2</c:v>
                </c:pt>
                <c:pt idx="3928">
                  <c:v>2</c:v>
                </c:pt>
                <c:pt idx="3929">
                  <c:v>2</c:v>
                </c:pt>
                <c:pt idx="3930">
                  <c:v>2</c:v>
                </c:pt>
                <c:pt idx="3931">
                  <c:v>2</c:v>
                </c:pt>
                <c:pt idx="3932">
                  <c:v>2</c:v>
                </c:pt>
                <c:pt idx="3933">
                  <c:v>2</c:v>
                </c:pt>
                <c:pt idx="3934">
                  <c:v>2</c:v>
                </c:pt>
                <c:pt idx="3935">
                  <c:v>2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2</c:v>
                </c:pt>
                <c:pt idx="3942">
                  <c:v>2</c:v>
                </c:pt>
                <c:pt idx="3943">
                  <c:v>2</c:v>
                </c:pt>
                <c:pt idx="3944">
                  <c:v>2</c:v>
                </c:pt>
                <c:pt idx="3945">
                  <c:v>2</c:v>
                </c:pt>
                <c:pt idx="3946">
                  <c:v>2</c:v>
                </c:pt>
                <c:pt idx="3947">
                  <c:v>2</c:v>
                </c:pt>
                <c:pt idx="3948">
                  <c:v>2</c:v>
                </c:pt>
                <c:pt idx="3949">
                  <c:v>2</c:v>
                </c:pt>
                <c:pt idx="3950">
                  <c:v>2</c:v>
                </c:pt>
                <c:pt idx="3951">
                  <c:v>2</c:v>
                </c:pt>
                <c:pt idx="3952">
                  <c:v>2</c:v>
                </c:pt>
                <c:pt idx="3953">
                  <c:v>2</c:v>
                </c:pt>
                <c:pt idx="3954">
                  <c:v>2</c:v>
                </c:pt>
                <c:pt idx="3955">
                  <c:v>2</c:v>
                </c:pt>
                <c:pt idx="3956">
                  <c:v>2</c:v>
                </c:pt>
                <c:pt idx="3957">
                  <c:v>2</c:v>
                </c:pt>
                <c:pt idx="3958">
                  <c:v>2</c:v>
                </c:pt>
                <c:pt idx="3959">
                  <c:v>2</c:v>
                </c:pt>
                <c:pt idx="3960">
                  <c:v>2</c:v>
                </c:pt>
                <c:pt idx="3961">
                  <c:v>2</c:v>
                </c:pt>
                <c:pt idx="3962">
                  <c:v>2</c:v>
                </c:pt>
                <c:pt idx="3963">
                  <c:v>2</c:v>
                </c:pt>
                <c:pt idx="3964">
                  <c:v>2</c:v>
                </c:pt>
                <c:pt idx="3965">
                  <c:v>2</c:v>
                </c:pt>
                <c:pt idx="3966">
                  <c:v>2</c:v>
                </c:pt>
                <c:pt idx="3967">
                  <c:v>2</c:v>
                </c:pt>
                <c:pt idx="3968">
                  <c:v>2</c:v>
                </c:pt>
                <c:pt idx="3969">
                  <c:v>2</c:v>
                </c:pt>
                <c:pt idx="3970">
                  <c:v>2</c:v>
                </c:pt>
                <c:pt idx="3971">
                  <c:v>2</c:v>
                </c:pt>
                <c:pt idx="3972">
                  <c:v>2</c:v>
                </c:pt>
                <c:pt idx="3973">
                  <c:v>2</c:v>
                </c:pt>
                <c:pt idx="3974">
                  <c:v>2</c:v>
                </c:pt>
                <c:pt idx="3975">
                  <c:v>2</c:v>
                </c:pt>
                <c:pt idx="3976">
                  <c:v>2</c:v>
                </c:pt>
                <c:pt idx="3977">
                  <c:v>2</c:v>
                </c:pt>
                <c:pt idx="3978">
                  <c:v>2</c:v>
                </c:pt>
                <c:pt idx="3979">
                  <c:v>2</c:v>
                </c:pt>
                <c:pt idx="3980">
                  <c:v>2</c:v>
                </c:pt>
                <c:pt idx="3981">
                  <c:v>2</c:v>
                </c:pt>
                <c:pt idx="3982">
                  <c:v>2</c:v>
                </c:pt>
                <c:pt idx="3983">
                  <c:v>2</c:v>
                </c:pt>
                <c:pt idx="3984">
                  <c:v>2</c:v>
                </c:pt>
                <c:pt idx="3985">
                  <c:v>2</c:v>
                </c:pt>
                <c:pt idx="3986">
                  <c:v>2</c:v>
                </c:pt>
                <c:pt idx="3987">
                  <c:v>2</c:v>
                </c:pt>
                <c:pt idx="3988">
                  <c:v>2</c:v>
                </c:pt>
                <c:pt idx="3989">
                  <c:v>2</c:v>
                </c:pt>
                <c:pt idx="3990">
                  <c:v>2</c:v>
                </c:pt>
                <c:pt idx="3991">
                  <c:v>2</c:v>
                </c:pt>
                <c:pt idx="3992">
                  <c:v>2</c:v>
                </c:pt>
                <c:pt idx="3993">
                  <c:v>2</c:v>
                </c:pt>
                <c:pt idx="3994">
                  <c:v>2</c:v>
                </c:pt>
                <c:pt idx="3995">
                  <c:v>2</c:v>
                </c:pt>
                <c:pt idx="3996">
                  <c:v>2</c:v>
                </c:pt>
                <c:pt idx="3997">
                  <c:v>2</c:v>
                </c:pt>
                <c:pt idx="3998">
                  <c:v>2</c:v>
                </c:pt>
                <c:pt idx="3999">
                  <c:v>2</c:v>
                </c:pt>
                <c:pt idx="4000">
                  <c:v>2</c:v>
                </c:pt>
                <c:pt idx="4001">
                  <c:v>2</c:v>
                </c:pt>
                <c:pt idx="4002">
                  <c:v>2</c:v>
                </c:pt>
                <c:pt idx="4003">
                  <c:v>2</c:v>
                </c:pt>
                <c:pt idx="4004">
                  <c:v>2</c:v>
                </c:pt>
                <c:pt idx="4005">
                  <c:v>2</c:v>
                </c:pt>
                <c:pt idx="4006">
                  <c:v>2</c:v>
                </c:pt>
                <c:pt idx="4007">
                  <c:v>2</c:v>
                </c:pt>
                <c:pt idx="4008">
                  <c:v>2</c:v>
                </c:pt>
                <c:pt idx="4009">
                  <c:v>2</c:v>
                </c:pt>
                <c:pt idx="4010">
                  <c:v>2</c:v>
                </c:pt>
                <c:pt idx="4011">
                  <c:v>2</c:v>
                </c:pt>
                <c:pt idx="4012">
                  <c:v>2</c:v>
                </c:pt>
                <c:pt idx="4013">
                  <c:v>2</c:v>
                </c:pt>
                <c:pt idx="4014">
                  <c:v>2</c:v>
                </c:pt>
                <c:pt idx="4015">
                  <c:v>2</c:v>
                </c:pt>
                <c:pt idx="4016">
                  <c:v>2</c:v>
                </c:pt>
                <c:pt idx="4017">
                  <c:v>2</c:v>
                </c:pt>
                <c:pt idx="4018">
                  <c:v>2</c:v>
                </c:pt>
                <c:pt idx="4019">
                  <c:v>2</c:v>
                </c:pt>
                <c:pt idx="4020">
                  <c:v>2</c:v>
                </c:pt>
                <c:pt idx="4021">
                  <c:v>2</c:v>
                </c:pt>
                <c:pt idx="4022">
                  <c:v>2</c:v>
                </c:pt>
                <c:pt idx="4023">
                  <c:v>2</c:v>
                </c:pt>
                <c:pt idx="4024">
                  <c:v>2</c:v>
                </c:pt>
                <c:pt idx="4025">
                  <c:v>2</c:v>
                </c:pt>
                <c:pt idx="4026">
                  <c:v>2</c:v>
                </c:pt>
                <c:pt idx="4027">
                  <c:v>2</c:v>
                </c:pt>
                <c:pt idx="4028">
                  <c:v>2</c:v>
                </c:pt>
                <c:pt idx="4029">
                  <c:v>2</c:v>
                </c:pt>
                <c:pt idx="4030">
                  <c:v>2</c:v>
                </c:pt>
                <c:pt idx="4031">
                  <c:v>2</c:v>
                </c:pt>
                <c:pt idx="4032">
                  <c:v>2</c:v>
                </c:pt>
                <c:pt idx="4033">
                  <c:v>2</c:v>
                </c:pt>
                <c:pt idx="4034">
                  <c:v>2</c:v>
                </c:pt>
                <c:pt idx="4035">
                  <c:v>2</c:v>
                </c:pt>
                <c:pt idx="4036">
                  <c:v>2</c:v>
                </c:pt>
                <c:pt idx="4037">
                  <c:v>2</c:v>
                </c:pt>
                <c:pt idx="4038">
                  <c:v>2</c:v>
                </c:pt>
                <c:pt idx="4039">
                  <c:v>2</c:v>
                </c:pt>
                <c:pt idx="4040">
                  <c:v>2</c:v>
                </c:pt>
                <c:pt idx="4041">
                  <c:v>2</c:v>
                </c:pt>
                <c:pt idx="4042">
                  <c:v>2</c:v>
                </c:pt>
                <c:pt idx="4043">
                  <c:v>2</c:v>
                </c:pt>
                <c:pt idx="4044">
                  <c:v>2</c:v>
                </c:pt>
                <c:pt idx="4045">
                  <c:v>2</c:v>
                </c:pt>
                <c:pt idx="4046">
                  <c:v>2</c:v>
                </c:pt>
                <c:pt idx="4047">
                  <c:v>2</c:v>
                </c:pt>
                <c:pt idx="4048">
                  <c:v>2</c:v>
                </c:pt>
                <c:pt idx="4049">
                  <c:v>2</c:v>
                </c:pt>
                <c:pt idx="4050">
                  <c:v>2</c:v>
                </c:pt>
                <c:pt idx="4051">
                  <c:v>2</c:v>
                </c:pt>
                <c:pt idx="4052">
                  <c:v>2</c:v>
                </c:pt>
                <c:pt idx="4053">
                  <c:v>2</c:v>
                </c:pt>
                <c:pt idx="4054">
                  <c:v>2</c:v>
                </c:pt>
                <c:pt idx="4055">
                  <c:v>2</c:v>
                </c:pt>
                <c:pt idx="4056">
                  <c:v>2</c:v>
                </c:pt>
                <c:pt idx="4057">
                  <c:v>2</c:v>
                </c:pt>
                <c:pt idx="4058">
                  <c:v>2</c:v>
                </c:pt>
                <c:pt idx="4059">
                  <c:v>2</c:v>
                </c:pt>
                <c:pt idx="4060">
                  <c:v>2</c:v>
                </c:pt>
                <c:pt idx="4061">
                  <c:v>2</c:v>
                </c:pt>
                <c:pt idx="4062">
                  <c:v>2</c:v>
                </c:pt>
                <c:pt idx="4063">
                  <c:v>2</c:v>
                </c:pt>
                <c:pt idx="4064">
                  <c:v>2</c:v>
                </c:pt>
                <c:pt idx="4065">
                  <c:v>2</c:v>
                </c:pt>
                <c:pt idx="4066">
                  <c:v>2</c:v>
                </c:pt>
                <c:pt idx="4067">
                  <c:v>2</c:v>
                </c:pt>
                <c:pt idx="4068">
                  <c:v>2</c:v>
                </c:pt>
                <c:pt idx="4069">
                  <c:v>2</c:v>
                </c:pt>
                <c:pt idx="4070">
                  <c:v>2</c:v>
                </c:pt>
                <c:pt idx="4071">
                  <c:v>2</c:v>
                </c:pt>
                <c:pt idx="4072">
                  <c:v>2</c:v>
                </c:pt>
                <c:pt idx="4073">
                  <c:v>2</c:v>
                </c:pt>
                <c:pt idx="4074">
                  <c:v>2</c:v>
                </c:pt>
                <c:pt idx="4075">
                  <c:v>2</c:v>
                </c:pt>
                <c:pt idx="4076">
                  <c:v>2</c:v>
                </c:pt>
                <c:pt idx="4077">
                  <c:v>2</c:v>
                </c:pt>
                <c:pt idx="4078">
                  <c:v>2</c:v>
                </c:pt>
                <c:pt idx="4079">
                  <c:v>2</c:v>
                </c:pt>
                <c:pt idx="4080">
                  <c:v>2</c:v>
                </c:pt>
                <c:pt idx="4081">
                  <c:v>2</c:v>
                </c:pt>
                <c:pt idx="4082">
                  <c:v>2</c:v>
                </c:pt>
                <c:pt idx="4083">
                  <c:v>2</c:v>
                </c:pt>
                <c:pt idx="4084">
                  <c:v>2</c:v>
                </c:pt>
                <c:pt idx="4085">
                  <c:v>2</c:v>
                </c:pt>
                <c:pt idx="4086">
                  <c:v>2</c:v>
                </c:pt>
                <c:pt idx="4087">
                  <c:v>2</c:v>
                </c:pt>
                <c:pt idx="4088">
                  <c:v>2</c:v>
                </c:pt>
                <c:pt idx="4089">
                  <c:v>2</c:v>
                </c:pt>
                <c:pt idx="4090">
                  <c:v>2</c:v>
                </c:pt>
                <c:pt idx="4091">
                  <c:v>2</c:v>
                </c:pt>
                <c:pt idx="4092">
                  <c:v>2</c:v>
                </c:pt>
                <c:pt idx="4093">
                  <c:v>2</c:v>
                </c:pt>
                <c:pt idx="4094">
                  <c:v>2</c:v>
                </c:pt>
                <c:pt idx="4095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48832"/>
        <c:axId val="209869824"/>
      </c:scatterChart>
      <c:valAx>
        <c:axId val="137448832"/>
        <c:scaling>
          <c:orientation val="minMax"/>
          <c:max val="50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869824"/>
        <c:crosses val="autoZero"/>
        <c:crossBetween val="midCat"/>
        <c:majorUnit val="1000"/>
        <c:minorUnit val="250"/>
      </c:valAx>
      <c:valAx>
        <c:axId val="209869824"/>
        <c:scaling>
          <c:logBase val="10"/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4488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9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2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41A9-ACF8-4F1F-8F48-A47B34D5E6D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B9A0-92D1-4392-B062-0DC27CBECA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1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395536" y="1916832"/>
            <a:ext cx="397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PM tube is a vacuum device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7DBDE"/>
              </a:clrFrom>
              <a:clrTo>
                <a:srgbClr val="D7DB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2" b="92784" l="3462" r="95385">
                        <a14:foregroundMark x1="36923" y1="76804" x2="47692" y2="67010"/>
                        <a14:foregroundMark x1="25000" y1="39691" x2="38462" y2="35567"/>
                        <a14:foregroundMark x1="44231" y1="30928" x2="71538" y2="17526"/>
                        <a14:foregroundMark x1="75385" y1="12371" x2="41538" y2="28351"/>
                        <a14:foregroundMark x1="77692" y1="55155" x2="85769" y2="50515"/>
                        <a14:foregroundMark x1="86154" y1="51546" x2="88846" y2="46907"/>
                        <a14:foregroundMark x1="30000" y1="88144" x2="52692" y2="73196"/>
                        <a14:foregroundMark x1="52692" y1="80928" x2="86538" y2="56701"/>
                        <a14:foregroundMark x1="9231" y1="75773" x2="20769" y2="9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3" y="2708920"/>
            <a:ext cx="3614514" cy="269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4057412"/>
            <a:ext cx="2112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Converts incident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Photons into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Photoelectrons (PE)</a:t>
            </a:r>
            <a:endParaRPr lang="en-US" dirty="0"/>
          </a:p>
        </p:txBody>
      </p:sp>
      <p:sp>
        <p:nvSpPr>
          <p:cNvPr id="7" name="Forme libre 6"/>
          <p:cNvSpPr/>
          <p:nvPr/>
        </p:nvSpPr>
        <p:spPr>
          <a:xfrm>
            <a:off x="2028825" y="4071325"/>
            <a:ext cx="781050" cy="250911"/>
          </a:xfrm>
          <a:custGeom>
            <a:avLst/>
            <a:gdLst>
              <a:gd name="connsiteX0" fmla="*/ 0 w 781050"/>
              <a:gd name="connsiteY0" fmla="*/ 167300 h 250911"/>
              <a:gd name="connsiteX1" fmla="*/ 323850 w 781050"/>
              <a:gd name="connsiteY1" fmla="*/ 243500 h 250911"/>
              <a:gd name="connsiteX2" fmla="*/ 285750 w 781050"/>
              <a:gd name="connsiteY2" fmla="*/ 5375 h 250911"/>
              <a:gd name="connsiteX3" fmla="*/ 781050 w 781050"/>
              <a:gd name="connsiteY3" fmla="*/ 100625 h 25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" h="250911">
                <a:moveTo>
                  <a:pt x="0" y="167300"/>
                </a:moveTo>
                <a:cubicBezTo>
                  <a:pt x="138112" y="218893"/>
                  <a:pt x="276225" y="270487"/>
                  <a:pt x="323850" y="243500"/>
                </a:cubicBezTo>
                <a:cubicBezTo>
                  <a:pt x="371475" y="216513"/>
                  <a:pt x="209550" y="29187"/>
                  <a:pt x="285750" y="5375"/>
                </a:cubicBezTo>
                <a:cubicBezTo>
                  <a:pt x="361950" y="-18437"/>
                  <a:pt x="571500" y="41094"/>
                  <a:pt x="781050" y="1006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1835696" y="2708920"/>
            <a:ext cx="171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dynodes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Amplifies the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Number of PE</a:t>
            </a:r>
            <a:endParaRPr lang="en-US" dirty="0"/>
          </a:p>
        </p:txBody>
      </p:sp>
      <p:sp>
        <p:nvSpPr>
          <p:cNvPr id="9" name="Forme libre 8"/>
          <p:cNvSpPr/>
          <p:nvPr/>
        </p:nvSpPr>
        <p:spPr>
          <a:xfrm>
            <a:off x="2886075" y="2651681"/>
            <a:ext cx="1485900" cy="624919"/>
          </a:xfrm>
          <a:custGeom>
            <a:avLst/>
            <a:gdLst>
              <a:gd name="connsiteX0" fmla="*/ 0 w 1485900"/>
              <a:gd name="connsiteY0" fmla="*/ 234394 h 624919"/>
              <a:gd name="connsiteX1" fmla="*/ 790575 w 1485900"/>
              <a:gd name="connsiteY1" fmla="*/ 310594 h 624919"/>
              <a:gd name="connsiteX2" fmla="*/ 942975 w 1485900"/>
              <a:gd name="connsiteY2" fmla="*/ 5794 h 624919"/>
              <a:gd name="connsiteX3" fmla="*/ 1485900 w 1485900"/>
              <a:gd name="connsiteY3" fmla="*/ 624919 h 6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624919">
                <a:moveTo>
                  <a:pt x="0" y="234394"/>
                </a:moveTo>
                <a:cubicBezTo>
                  <a:pt x="316706" y="291544"/>
                  <a:pt x="633413" y="348694"/>
                  <a:pt x="790575" y="310594"/>
                </a:cubicBezTo>
                <a:cubicBezTo>
                  <a:pt x="947737" y="272494"/>
                  <a:pt x="827087" y="-46594"/>
                  <a:pt x="942975" y="5794"/>
                </a:cubicBezTo>
                <a:cubicBezTo>
                  <a:pt x="1058863" y="58182"/>
                  <a:pt x="1272381" y="341550"/>
                  <a:pt x="1485900" y="62491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5940152" y="2372703"/>
            <a:ext cx="266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You get the signal there</a:t>
            </a:r>
            <a:endParaRPr lang="en-US" dirty="0"/>
          </a:p>
        </p:txBody>
      </p:sp>
      <p:sp>
        <p:nvSpPr>
          <p:cNvPr id="10" name="Forme libre 9"/>
          <p:cNvSpPr/>
          <p:nvPr/>
        </p:nvSpPr>
        <p:spPr>
          <a:xfrm>
            <a:off x="5410200" y="2560685"/>
            <a:ext cx="447675" cy="906415"/>
          </a:xfrm>
          <a:custGeom>
            <a:avLst/>
            <a:gdLst>
              <a:gd name="connsiteX0" fmla="*/ 447675 w 447675"/>
              <a:gd name="connsiteY0" fmla="*/ 20590 h 906415"/>
              <a:gd name="connsiteX1" fmla="*/ 257175 w 447675"/>
              <a:gd name="connsiteY1" fmla="*/ 49165 h 906415"/>
              <a:gd name="connsiteX2" fmla="*/ 352425 w 447675"/>
              <a:gd name="connsiteY2" fmla="*/ 449215 h 906415"/>
              <a:gd name="connsiteX3" fmla="*/ 0 w 447675"/>
              <a:gd name="connsiteY3" fmla="*/ 906415 h 9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906415">
                <a:moveTo>
                  <a:pt x="447675" y="20590"/>
                </a:moveTo>
                <a:cubicBezTo>
                  <a:pt x="360362" y="-841"/>
                  <a:pt x="273050" y="-22272"/>
                  <a:pt x="257175" y="49165"/>
                </a:cubicBezTo>
                <a:cubicBezTo>
                  <a:pt x="241300" y="120602"/>
                  <a:pt x="395287" y="306340"/>
                  <a:pt x="352425" y="449215"/>
                </a:cubicBezTo>
                <a:cubicBezTo>
                  <a:pt x="309563" y="592090"/>
                  <a:pt x="154781" y="749252"/>
                  <a:pt x="0" y="90641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195736" y="5661248"/>
            <a:ext cx="186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photons  </a:t>
            </a:r>
            <a:r>
              <a:rPr lang="en-US" dirty="0" smtClean="0">
                <a:sym typeface="Wingdings" panose="05000000000000000000" pitchFamily="2" charset="2"/>
              </a:rPr>
              <a:t> 1PE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857875" y="4228753"/>
            <a:ext cx="20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1PE </a:t>
            </a:r>
            <a:r>
              <a:rPr lang="en-US" dirty="0" smtClean="0">
                <a:sym typeface="Wingdings" panose="05000000000000000000" pitchFamily="2" charset="2"/>
              </a:rPr>
              <a:t> 1M electrons</a:t>
            </a:r>
            <a:endParaRPr lang="en-US" dirty="0"/>
          </a:p>
        </p:txBody>
      </p:sp>
      <p:sp>
        <p:nvSpPr>
          <p:cNvPr id="12" name="Flèche droite 11"/>
          <p:cNvSpPr/>
          <p:nvPr/>
        </p:nvSpPr>
        <p:spPr>
          <a:xfrm rot="20189367">
            <a:off x="3960883" y="5078073"/>
            <a:ext cx="1996858" cy="32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0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10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78530" y="1700808"/>
            <a:ext cx="791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easy, and often useful, to check detectors basic properties</a:t>
            </a:r>
            <a:endParaRPr lang="en-US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78530" y="5271591"/>
            <a:ext cx="554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LaBr</a:t>
            </a:r>
            <a:r>
              <a:rPr lang="en-US" sz="2400" dirty="0" smtClean="0"/>
              <a:t> is cool, what a pity it’s so expensive…</a:t>
            </a:r>
            <a:endParaRPr lang="en-US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924071" y="5877271"/>
            <a:ext cx="720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Btw, somebody broke mine, </a:t>
            </a:r>
            <a:r>
              <a:rPr lang="en-US" sz="2000" dirty="0" smtClean="0"/>
              <a:t>does</a:t>
            </a:r>
            <a:r>
              <a:rPr lang="en-US" sz="2400" dirty="0" smtClean="0"/>
              <a:t> </a:t>
            </a:r>
            <a:r>
              <a:rPr lang="en-US" dirty="0" smtClean="0"/>
              <a:t>someone</a:t>
            </a:r>
            <a:r>
              <a:rPr lang="en-US" sz="2400" dirty="0" smtClean="0"/>
              <a:t> </a:t>
            </a:r>
            <a:r>
              <a:rPr lang="en-US" sz="1600" dirty="0" smtClean="0"/>
              <a:t>have</a:t>
            </a:r>
            <a:r>
              <a:rPr lang="en-US" sz="2400" dirty="0" smtClean="0"/>
              <a:t> </a:t>
            </a:r>
            <a:r>
              <a:rPr lang="en-US" sz="1400" dirty="0" smtClean="0"/>
              <a:t>5000€ </a:t>
            </a:r>
            <a:r>
              <a:rPr lang="en-US" sz="1200" dirty="0" smtClean="0"/>
              <a:t>to</a:t>
            </a:r>
            <a:r>
              <a:rPr lang="en-US" sz="2400" dirty="0" smtClean="0"/>
              <a:t> </a:t>
            </a:r>
            <a:r>
              <a:rPr lang="en-US" sz="1100" dirty="0" smtClean="0"/>
              <a:t>give</a:t>
            </a:r>
            <a:r>
              <a:rPr lang="en-US" sz="2400" dirty="0" smtClean="0"/>
              <a:t> </a:t>
            </a:r>
            <a:r>
              <a:rPr lang="en-US" sz="1000" dirty="0" smtClean="0"/>
              <a:t>me?</a:t>
            </a:r>
            <a:r>
              <a:rPr lang="en-US" sz="2400" dirty="0" smtClean="0"/>
              <a:t> </a:t>
            </a:r>
            <a:r>
              <a:rPr lang="en-US" sz="800" dirty="0" err="1" smtClean="0"/>
              <a:t>Nop</a:t>
            </a:r>
            <a:r>
              <a:rPr lang="en-US" sz="800" dirty="0" smtClean="0"/>
              <a:t>?</a:t>
            </a:r>
            <a:endParaRPr lang="en-US" sz="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78530" y="2348880"/>
            <a:ext cx="78402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an instrumentation chain, some things are not calculable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(for instance, here, the collection efficiency)</a:t>
            </a:r>
          </a:p>
          <a:p>
            <a:r>
              <a:rPr lang="en-US" sz="2400" dirty="0" smtClean="0"/>
              <a:t>But, with the help of simple measurements, it’s always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ossible and instructive to </a:t>
            </a:r>
            <a:r>
              <a:rPr lang="en-US" sz="2400" dirty="0" smtClean="0"/>
              <a:t>infer </a:t>
            </a:r>
            <a:r>
              <a:rPr lang="en-US" sz="2400" dirty="0" smtClean="0"/>
              <a:t>these (human) parameters.</a:t>
            </a:r>
          </a:p>
          <a:p>
            <a:endParaRPr lang="en-US" sz="2400" dirty="0" smtClean="0"/>
          </a:p>
          <a:p>
            <a:r>
              <a:rPr lang="en-US" sz="2400" dirty="0" smtClean="0"/>
              <a:t>It explains how our understanding of the chain is far (or not)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from it’s real performances</a:t>
            </a:r>
            <a:endParaRPr lang="en-US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136419" y="6358848"/>
            <a:ext cx="15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all folks!</a:t>
            </a:r>
            <a:endParaRPr lang="en-US" dirty="0"/>
          </a:p>
        </p:txBody>
      </p:sp>
      <p:sp>
        <p:nvSpPr>
          <p:cNvPr id="29" name="Bouton d'action : Accueil 28">
            <a:hlinkClick r:id="" action="ppaction://hlinkshowjump?jump=firstslide" highlightClick="1"/>
          </p:cNvPr>
          <p:cNvSpPr/>
          <p:nvPr/>
        </p:nvSpPr>
        <p:spPr>
          <a:xfrm>
            <a:off x="345155" y="5877271"/>
            <a:ext cx="666750" cy="81915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2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467544" y="1589891"/>
            <a:ext cx="7973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bought a PM (or more plausible, found it in a cupboard…), </a:t>
            </a:r>
          </a:p>
          <a:p>
            <a:r>
              <a:rPr lang="en-US" sz="2400" dirty="0" smtClean="0"/>
              <a:t>is it the reason to believe the constructor? </a:t>
            </a:r>
            <a:endParaRPr lang="en-US" sz="2400" dirty="0"/>
          </a:p>
        </p:txBody>
      </p:sp>
      <p:sp>
        <p:nvSpPr>
          <p:cNvPr id="79" name="ZoneTexte 78"/>
          <p:cNvSpPr txBox="1"/>
          <p:nvPr/>
        </p:nvSpPr>
        <p:spPr>
          <a:xfrm>
            <a:off x="467544" y="3068960"/>
            <a:ext cx="3088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check the gain?</a:t>
            </a:r>
            <a:endParaRPr lang="en-US" sz="2400" dirty="0"/>
          </a:p>
        </p:txBody>
      </p:sp>
      <p:sp>
        <p:nvSpPr>
          <p:cNvPr id="82" name="ZoneTexte 81"/>
          <p:cNvSpPr txBox="1"/>
          <p:nvPr/>
        </p:nvSpPr>
        <p:spPr>
          <a:xfrm>
            <a:off x="467544" y="4149080"/>
            <a:ext cx="837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check the optical coating &amp; coupling we took hours to do?</a:t>
            </a:r>
            <a:endParaRPr lang="en-US" sz="2400" dirty="0"/>
          </a:p>
        </p:txBody>
      </p:sp>
      <p:sp>
        <p:nvSpPr>
          <p:cNvPr id="94" name="ZoneTexte 93"/>
          <p:cNvSpPr txBox="1"/>
          <p:nvPr/>
        </p:nvSpPr>
        <p:spPr>
          <a:xfrm>
            <a:off x="0" y="2455703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r…</a:t>
            </a:r>
            <a:endParaRPr lang="en-US" sz="24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0" y="3530625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r…</a:t>
            </a:r>
            <a:endParaRPr lang="en-US" sz="2400" dirty="0"/>
          </a:p>
        </p:txBody>
      </p:sp>
      <p:sp>
        <p:nvSpPr>
          <p:cNvPr id="111" name="ZoneTexte 110"/>
          <p:cNvSpPr txBox="1"/>
          <p:nvPr/>
        </p:nvSpPr>
        <p:spPr>
          <a:xfrm>
            <a:off x="0" y="472514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r…</a:t>
            </a:r>
            <a:endParaRPr lang="en-US" sz="24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467544" y="5301208"/>
            <a:ext cx="233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it still working?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58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3" descr="220109_50mhz_clk0_cl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61" y="1665288"/>
            <a:ext cx="52657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815011" y="1773238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PM : XP2020</a:t>
            </a:r>
          </a:p>
          <a:p>
            <a:r>
              <a:rPr lang="fr-FR" altLang="en-US"/>
              <a:t>HT = 1650V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345361" y="1909247"/>
            <a:ext cx="3221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smtClean="0"/>
              <a:t>Single </a:t>
            </a:r>
            <a:r>
              <a:rPr lang="fr-FR" altLang="en-US" dirty="0" err="1" smtClean="0"/>
              <a:t>photo-electron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response</a:t>
            </a:r>
            <a:endParaRPr lang="fr-FR" altLang="en-US" dirty="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094661" y="2420938"/>
            <a:ext cx="1171575" cy="865188"/>
          </a:xfrm>
          <a:custGeom>
            <a:avLst/>
            <a:gdLst>
              <a:gd name="T0" fmla="*/ 673 w 738"/>
              <a:gd name="T1" fmla="*/ 0 h 545"/>
              <a:gd name="T2" fmla="*/ 628 w 738"/>
              <a:gd name="T3" fmla="*/ 23 h 545"/>
              <a:gd name="T4" fmla="*/ 15 w 738"/>
              <a:gd name="T5" fmla="*/ 137 h 545"/>
              <a:gd name="T6" fmla="*/ 537 w 738"/>
              <a:gd name="T7" fmla="*/ 250 h 545"/>
              <a:gd name="T8" fmla="*/ 129 w 738"/>
              <a:gd name="T9" fmla="*/ 386 h 545"/>
              <a:gd name="T10" fmla="*/ 61 w 738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8" h="545">
                <a:moveTo>
                  <a:pt x="673" y="0"/>
                </a:moveTo>
                <a:cubicBezTo>
                  <a:pt x="705" y="0"/>
                  <a:pt x="738" y="0"/>
                  <a:pt x="628" y="23"/>
                </a:cubicBezTo>
                <a:cubicBezTo>
                  <a:pt x="518" y="46"/>
                  <a:pt x="30" y="99"/>
                  <a:pt x="15" y="137"/>
                </a:cubicBezTo>
                <a:cubicBezTo>
                  <a:pt x="0" y="175"/>
                  <a:pt x="518" y="209"/>
                  <a:pt x="537" y="250"/>
                </a:cubicBezTo>
                <a:cubicBezTo>
                  <a:pt x="556" y="291"/>
                  <a:pt x="208" y="337"/>
                  <a:pt x="129" y="386"/>
                </a:cubicBezTo>
                <a:cubicBezTo>
                  <a:pt x="50" y="435"/>
                  <a:pt x="55" y="490"/>
                  <a:pt x="61" y="5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à coins arrondis 1"/>
          <p:cNvSpPr/>
          <p:nvPr/>
        </p:nvSpPr>
        <p:spPr>
          <a:xfrm>
            <a:off x="251520" y="1909247"/>
            <a:ext cx="1584176" cy="505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PM</a:t>
            </a:r>
            <a:endParaRPr lang="en-US" b="1" dirty="0"/>
          </a:p>
        </p:txBody>
      </p:sp>
      <p:sp>
        <p:nvSpPr>
          <p:cNvPr id="3" name="Forme libre 2"/>
          <p:cNvSpPr/>
          <p:nvPr/>
        </p:nvSpPr>
        <p:spPr>
          <a:xfrm>
            <a:off x="1866900" y="2045064"/>
            <a:ext cx="1714500" cy="327705"/>
          </a:xfrm>
          <a:custGeom>
            <a:avLst/>
            <a:gdLst>
              <a:gd name="connsiteX0" fmla="*/ 0 w 1714500"/>
              <a:gd name="connsiteY0" fmla="*/ 88536 h 327705"/>
              <a:gd name="connsiteX1" fmla="*/ 635000 w 1714500"/>
              <a:gd name="connsiteY1" fmla="*/ 12336 h 327705"/>
              <a:gd name="connsiteX2" fmla="*/ 355600 w 1714500"/>
              <a:gd name="connsiteY2" fmla="*/ 317136 h 327705"/>
              <a:gd name="connsiteX3" fmla="*/ 1714500 w 1714500"/>
              <a:gd name="connsiteY3" fmla="*/ 228236 h 32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327705">
                <a:moveTo>
                  <a:pt x="0" y="88536"/>
                </a:moveTo>
                <a:cubicBezTo>
                  <a:pt x="287866" y="31386"/>
                  <a:pt x="575733" y="-25764"/>
                  <a:pt x="635000" y="12336"/>
                </a:cubicBezTo>
                <a:cubicBezTo>
                  <a:pt x="694267" y="50436"/>
                  <a:pt x="175683" y="281153"/>
                  <a:pt x="355600" y="317136"/>
                </a:cubicBezTo>
                <a:cubicBezTo>
                  <a:pt x="535517" y="353119"/>
                  <a:pt x="1125008" y="290677"/>
                  <a:pt x="1714500" y="2282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822300" y="2530366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Input impedance</a:t>
            </a:r>
          </a:p>
          <a:p>
            <a:pPr algn="r"/>
            <a:r>
              <a:rPr lang="en-US" b="1" dirty="0" err="1" smtClean="0"/>
              <a:t>Rload</a:t>
            </a:r>
            <a:r>
              <a:rPr lang="en-US" b="1" dirty="0" smtClean="0"/>
              <a:t> = 50</a:t>
            </a:r>
            <a:r>
              <a:rPr lang="en-US" b="1" dirty="0" smtClean="0">
                <a:latin typeface="Symbol" panose="05050102010706020507" pitchFamily="18" charset="2"/>
              </a:rPr>
              <a:t>W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5840" y="4293096"/>
            <a:ext cx="70753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signal we see thru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scope is completely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elated to </a:t>
            </a:r>
            <a:r>
              <a:rPr lang="en-US" sz="2400" dirty="0" err="1" smtClean="0"/>
              <a:t>Ramo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urrent generator!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 We can use it to measure some detectors properties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63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220109_50mhz_clk0_cl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72" y="4967489"/>
            <a:ext cx="2471314" cy="16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17778" y="5094489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Tr # 2ns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38753" y="5094489"/>
            <a:ext cx="917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/>
              <a:t>Tf # </a:t>
            </a:r>
            <a:r>
              <a:rPr lang="fr-FR" altLang="en-US" dirty="0" smtClean="0"/>
              <a:t>3ns</a:t>
            </a:r>
            <a:endParaRPr lang="fr-FR" altLang="en-US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33815" y="5219901"/>
            <a:ext cx="104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21128" y="5275464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A # 2mV</a:t>
            </a: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5909965" y="4967489"/>
            <a:ext cx="503238" cy="252412"/>
          </a:xfrm>
          <a:custGeom>
            <a:avLst/>
            <a:gdLst>
              <a:gd name="T0" fmla="*/ 0 w 317"/>
              <a:gd name="T1" fmla="*/ 159 h 159"/>
              <a:gd name="T2" fmla="*/ 159 w 317"/>
              <a:gd name="T3" fmla="*/ 113 h 159"/>
              <a:gd name="T4" fmla="*/ 136 w 317"/>
              <a:gd name="T5" fmla="*/ 45 h 159"/>
              <a:gd name="T6" fmla="*/ 317 w 317"/>
              <a:gd name="T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7" h="159">
                <a:moveTo>
                  <a:pt x="0" y="159"/>
                </a:moveTo>
                <a:cubicBezTo>
                  <a:pt x="68" y="145"/>
                  <a:pt x="136" y="132"/>
                  <a:pt x="159" y="113"/>
                </a:cubicBezTo>
                <a:cubicBezTo>
                  <a:pt x="182" y="94"/>
                  <a:pt x="110" y="64"/>
                  <a:pt x="136" y="45"/>
                </a:cubicBezTo>
                <a:cubicBezTo>
                  <a:pt x="162" y="26"/>
                  <a:pt x="239" y="13"/>
                  <a:pt x="3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6846590" y="4907164"/>
            <a:ext cx="719138" cy="312737"/>
          </a:xfrm>
          <a:custGeom>
            <a:avLst/>
            <a:gdLst>
              <a:gd name="T0" fmla="*/ 453 w 453"/>
              <a:gd name="T1" fmla="*/ 197 h 197"/>
              <a:gd name="T2" fmla="*/ 317 w 453"/>
              <a:gd name="T3" fmla="*/ 15 h 197"/>
              <a:gd name="T4" fmla="*/ 204 w 453"/>
              <a:gd name="T5" fmla="*/ 106 h 197"/>
              <a:gd name="T6" fmla="*/ 0 w 453"/>
              <a:gd name="T7" fmla="*/ 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3" h="197">
                <a:moveTo>
                  <a:pt x="453" y="197"/>
                </a:moveTo>
                <a:cubicBezTo>
                  <a:pt x="405" y="113"/>
                  <a:pt x="358" y="30"/>
                  <a:pt x="317" y="15"/>
                </a:cubicBezTo>
                <a:cubicBezTo>
                  <a:pt x="276" y="0"/>
                  <a:pt x="257" y="95"/>
                  <a:pt x="204" y="106"/>
                </a:cubicBezTo>
                <a:cubicBezTo>
                  <a:pt x="151" y="117"/>
                  <a:pt x="75" y="100"/>
                  <a:pt x="0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7" descr="Diagonales larges vers le haut"/>
          <p:cNvSpPr>
            <a:spLocks/>
          </p:cNvSpPr>
          <p:nvPr/>
        </p:nvSpPr>
        <p:spPr bwMode="auto">
          <a:xfrm>
            <a:off x="6413203" y="4823026"/>
            <a:ext cx="576262" cy="396875"/>
          </a:xfrm>
          <a:custGeom>
            <a:avLst/>
            <a:gdLst>
              <a:gd name="T0" fmla="*/ 0 w 363"/>
              <a:gd name="T1" fmla="*/ 0 h 250"/>
              <a:gd name="T2" fmla="*/ 137 w 363"/>
              <a:gd name="T3" fmla="*/ 250 h 250"/>
              <a:gd name="T4" fmla="*/ 363 w 363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250">
                <a:moveTo>
                  <a:pt x="0" y="0"/>
                </a:moveTo>
                <a:lnTo>
                  <a:pt x="137" y="250"/>
                </a:lnTo>
                <a:lnTo>
                  <a:pt x="363" y="0"/>
                </a:lnTo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4073228" y="4823026"/>
            <a:ext cx="5076825" cy="395288"/>
            <a:chOff x="521" y="2727"/>
            <a:chExt cx="3198" cy="249"/>
          </a:xfrm>
        </p:grpSpPr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521" y="2727"/>
              <a:ext cx="14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995" y="2727"/>
              <a:ext cx="137" cy="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V="1">
              <a:off x="2132" y="2727"/>
              <a:ext cx="226" cy="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2358" y="2727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4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987824" y="5774388"/>
            <a:ext cx="271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measured amplitude</a:t>
            </a:r>
            <a:endParaRPr lang="en-US" dirty="0"/>
          </a:p>
        </p:txBody>
      </p:sp>
      <p:sp>
        <p:nvSpPr>
          <p:cNvPr id="4" name="Forme libre 3"/>
          <p:cNvSpPr/>
          <p:nvPr/>
        </p:nvSpPr>
        <p:spPr>
          <a:xfrm rot="4133054">
            <a:off x="5900996" y="5558281"/>
            <a:ext cx="317626" cy="635000"/>
          </a:xfrm>
          <a:custGeom>
            <a:avLst/>
            <a:gdLst>
              <a:gd name="connsiteX0" fmla="*/ 0 w 317626"/>
              <a:gd name="connsiteY0" fmla="*/ 635000 h 635000"/>
              <a:gd name="connsiteX1" fmla="*/ 317500 w 317626"/>
              <a:gd name="connsiteY1" fmla="*/ 393700 h 635000"/>
              <a:gd name="connsiteX2" fmla="*/ 38100 w 317626"/>
              <a:gd name="connsiteY2" fmla="*/ 342900 h 635000"/>
              <a:gd name="connsiteX3" fmla="*/ 12700 w 317626"/>
              <a:gd name="connsiteY3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26" h="635000">
                <a:moveTo>
                  <a:pt x="0" y="635000"/>
                </a:moveTo>
                <a:cubicBezTo>
                  <a:pt x="155575" y="538691"/>
                  <a:pt x="311150" y="442383"/>
                  <a:pt x="317500" y="393700"/>
                </a:cubicBezTo>
                <a:cubicBezTo>
                  <a:pt x="323850" y="345017"/>
                  <a:pt x="88900" y="408517"/>
                  <a:pt x="38100" y="342900"/>
                </a:cubicBezTo>
                <a:cubicBezTo>
                  <a:pt x="-12700" y="277283"/>
                  <a:pt x="0" y="138641"/>
                  <a:pt x="127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6803" y="5094489"/>
                <a:ext cx="2265427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𝑠𝑐𝑜𝑝𝑒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=50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Ω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a:rPr lang="fr-FR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3" y="5094489"/>
                <a:ext cx="2265427" cy="494751"/>
              </a:xfrm>
              <a:prstGeom prst="rect">
                <a:avLst/>
              </a:prstGeom>
              <a:blipFill rotWithShape="1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251520" y="1773238"/>
            <a:ext cx="11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1 P.E.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2269" y="2210743"/>
                <a:ext cx="2246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𝑄</m:t>
                      </m:r>
                      <m:r>
                        <a:rPr lang="en-US" sz="2400" i="1">
                          <a:latin typeface="Cambria Math"/>
                        </a:rPr>
                        <m:t>=1∙</m:t>
                      </m:r>
                      <m:r>
                        <a:rPr lang="en-US" sz="2400" i="1">
                          <a:latin typeface="Cambria Math"/>
                        </a:rPr>
                        <m:t>𝐺𝑎𝑖𝑛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9" y="2210743"/>
                <a:ext cx="224670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251520" y="2924944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remember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9031" y="3365038"/>
                <a:ext cx="2281778" cy="889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𝑄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31" y="3365038"/>
                <a:ext cx="2281778" cy="889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251520" y="4508501"/>
            <a:ext cx="241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the scope shows :</a:t>
            </a:r>
            <a:endParaRPr lang="en-US" dirty="0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4073228" y="3884924"/>
            <a:ext cx="2515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 smtClean="0"/>
              <a:t>imax</a:t>
            </a:r>
            <a:r>
              <a:rPr lang="fr-FR" altLang="en-US" dirty="0" smtClean="0"/>
              <a:t> </a:t>
            </a:r>
            <a:r>
              <a:rPr lang="fr-FR" altLang="en-US" dirty="0"/>
              <a:t># </a:t>
            </a:r>
            <a:r>
              <a:rPr lang="fr-FR" altLang="en-US" dirty="0" smtClean="0"/>
              <a:t>2mV/50</a:t>
            </a:r>
            <a:r>
              <a:rPr lang="fr-FR" altLang="en-US" dirty="0" smtClean="0">
                <a:latin typeface="Symbol" panose="05050102010706020507" pitchFamily="18" charset="2"/>
              </a:rPr>
              <a:t>W</a:t>
            </a:r>
            <a:r>
              <a:rPr lang="fr-FR" altLang="en-US" dirty="0" smtClean="0"/>
              <a:t> = 40µA</a:t>
            </a:r>
            <a:endParaRPr lang="fr-FR" altLang="en-US" dirty="0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125737" y="3109610"/>
            <a:ext cx="287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smtClean="0"/>
              <a:t>Q = </a:t>
            </a:r>
            <a:r>
              <a:rPr lang="fr-FR" altLang="en-US" dirty="0" err="1" smtClean="0"/>
              <a:t>imax</a:t>
            </a:r>
            <a:r>
              <a:rPr lang="fr-FR" altLang="en-US" dirty="0" smtClean="0"/>
              <a:t> *(Tr + Tf)/2 = 100fC</a:t>
            </a:r>
            <a:endParaRPr lang="fr-FR" altLang="en-US" dirty="0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125737" y="2256909"/>
            <a:ext cx="24689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smtClean="0"/>
              <a:t>Gain = Q / e = 0.625 10</a:t>
            </a:r>
            <a:r>
              <a:rPr lang="fr-FR" altLang="en-US" baseline="30000" dirty="0" smtClean="0"/>
              <a:t>6</a:t>
            </a:r>
            <a:r>
              <a:rPr lang="fr-FR" altLang="en-US" dirty="0" smtClean="0"/>
              <a:t> </a:t>
            </a:r>
            <a:endParaRPr lang="fr-FR" altLang="en-US" dirty="0"/>
          </a:p>
        </p:txBody>
      </p:sp>
      <p:sp>
        <p:nvSpPr>
          <p:cNvPr id="33" name="Demi-tour 32"/>
          <p:cNvSpPr/>
          <p:nvPr/>
        </p:nvSpPr>
        <p:spPr>
          <a:xfrm flipV="1">
            <a:off x="2744498" y="4828002"/>
            <a:ext cx="1009650" cy="69399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lèche vers le bas 50"/>
          <p:cNvSpPr/>
          <p:nvPr/>
        </p:nvSpPr>
        <p:spPr>
          <a:xfrm>
            <a:off x="2666989" y="4069590"/>
            <a:ext cx="356295" cy="44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èche vers le bas 51"/>
          <p:cNvSpPr/>
          <p:nvPr/>
        </p:nvSpPr>
        <p:spPr>
          <a:xfrm>
            <a:off x="2666989" y="2924944"/>
            <a:ext cx="356295" cy="44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èche vers le bas 52"/>
          <p:cNvSpPr/>
          <p:nvPr/>
        </p:nvSpPr>
        <p:spPr>
          <a:xfrm rot="10800000">
            <a:off x="3397853" y="4288454"/>
            <a:ext cx="356295" cy="44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èche vers le bas 53"/>
          <p:cNvSpPr/>
          <p:nvPr/>
        </p:nvSpPr>
        <p:spPr>
          <a:xfrm rot="10800000">
            <a:off x="3397853" y="3478942"/>
            <a:ext cx="356295" cy="44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èche vers le bas 54"/>
          <p:cNvSpPr/>
          <p:nvPr/>
        </p:nvSpPr>
        <p:spPr>
          <a:xfrm rot="10800000">
            <a:off x="3397853" y="2669516"/>
            <a:ext cx="356295" cy="44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mi-tour 55"/>
          <p:cNvSpPr/>
          <p:nvPr/>
        </p:nvSpPr>
        <p:spPr>
          <a:xfrm rot="10800000" flipV="1">
            <a:off x="2660136" y="1700808"/>
            <a:ext cx="1009650" cy="69399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37034" y="1259468"/>
            <a:ext cx="31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detector to measurement</a:t>
            </a:r>
            <a:endParaRPr lang="en-US" dirty="0"/>
          </a:p>
        </p:txBody>
      </p:sp>
      <p:sp>
        <p:nvSpPr>
          <p:cNvPr id="59" name="ZoneTexte 58"/>
          <p:cNvSpPr txBox="1"/>
          <p:nvPr/>
        </p:nvSpPr>
        <p:spPr>
          <a:xfrm>
            <a:off x="3904252" y="1259468"/>
            <a:ext cx="31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measurement to detector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6764763" y="5959054"/>
            <a:ext cx="178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P.E ↔ 5mV.ns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764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instrumentation examples</a:t>
            </a:r>
            <a:endParaRPr lang="en-US" dirty="0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5</a:t>
            </a:fld>
            <a:endParaRPr lang="en-US"/>
          </a:p>
        </p:txBody>
      </p:sp>
      <p:pic>
        <p:nvPicPr>
          <p:cNvPr id="30" name="Picture 38" descr="220109_50mhz_clk0_cl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51" y="1412776"/>
            <a:ext cx="526573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972214" y="1449288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NaI (Tl)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4945351" y="3284438"/>
            <a:ext cx="303602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This is not (electronics) noise</a:t>
            </a:r>
          </a:p>
          <a:p>
            <a:r>
              <a:rPr lang="en-US" altLang="en-US" sz="1600" dirty="0" smtClean="0"/>
              <a:t>Just the aleatory time emission of </a:t>
            </a:r>
          </a:p>
          <a:p>
            <a:r>
              <a:rPr lang="en-US" altLang="en-US" sz="1600" dirty="0" smtClean="0"/>
              <a:t>photons by the scintillator</a:t>
            </a:r>
            <a:endParaRPr lang="en-US" altLang="en-US" sz="1600" dirty="0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4800889" y="2241451"/>
            <a:ext cx="1187450" cy="9350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45"/>
          <p:cNvSpPr>
            <a:spLocks/>
          </p:cNvSpPr>
          <p:nvPr/>
        </p:nvSpPr>
        <p:spPr bwMode="auto">
          <a:xfrm>
            <a:off x="5994689" y="2817713"/>
            <a:ext cx="642937" cy="466725"/>
          </a:xfrm>
          <a:custGeom>
            <a:avLst/>
            <a:gdLst>
              <a:gd name="T0" fmla="*/ 291 w 405"/>
              <a:gd name="T1" fmla="*/ 294 h 294"/>
              <a:gd name="T2" fmla="*/ 19 w 405"/>
              <a:gd name="T3" fmla="*/ 226 h 294"/>
              <a:gd name="T4" fmla="*/ 405 w 405"/>
              <a:gd name="T5" fmla="*/ 113 h 294"/>
              <a:gd name="T6" fmla="*/ 19 w 405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5" h="294">
                <a:moveTo>
                  <a:pt x="291" y="294"/>
                </a:moveTo>
                <a:cubicBezTo>
                  <a:pt x="145" y="275"/>
                  <a:pt x="0" y="256"/>
                  <a:pt x="19" y="226"/>
                </a:cubicBezTo>
                <a:cubicBezTo>
                  <a:pt x="38" y="196"/>
                  <a:pt x="405" y="151"/>
                  <a:pt x="405" y="113"/>
                </a:cubicBezTo>
                <a:cubicBezTo>
                  <a:pt x="405" y="75"/>
                  <a:pt x="212" y="37"/>
                  <a:pt x="1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" name="Groupe 41"/>
          <p:cNvGrpSpPr/>
          <p:nvPr/>
        </p:nvGrpSpPr>
        <p:grpSpPr>
          <a:xfrm>
            <a:off x="478292" y="5527197"/>
            <a:ext cx="3146855" cy="1142163"/>
            <a:chOff x="539552" y="4697834"/>
            <a:chExt cx="4659023" cy="1691010"/>
          </a:xfrm>
        </p:grpSpPr>
        <p:sp>
          <p:nvSpPr>
            <p:cNvPr id="41" name="Forme libre 40"/>
            <p:cNvSpPr/>
            <p:nvPr/>
          </p:nvSpPr>
          <p:spPr>
            <a:xfrm>
              <a:off x="539552" y="4725144"/>
              <a:ext cx="2286000" cy="1663700"/>
            </a:xfrm>
            <a:custGeom>
              <a:avLst/>
              <a:gdLst>
                <a:gd name="connsiteX0" fmla="*/ 0 w 2286000"/>
                <a:gd name="connsiteY0" fmla="*/ 12700 h 1663700"/>
                <a:gd name="connsiteX1" fmla="*/ 25400 w 2286000"/>
                <a:gd name="connsiteY1" fmla="*/ 1663700 h 1663700"/>
                <a:gd name="connsiteX2" fmla="*/ 2286000 w 2286000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1663700">
                  <a:moveTo>
                    <a:pt x="0" y="12700"/>
                  </a:moveTo>
                  <a:lnTo>
                    <a:pt x="25400" y="1663700"/>
                  </a:lnTo>
                  <a:lnTo>
                    <a:pt x="228600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2411760" y="4697834"/>
              <a:ext cx="2786815" cy="315392"/>
            </a:xfrm>
            <a:custGeom>
              <a:avLst/>
              <a:gdLst>
                <a:gd name="connsiteX0" fmla="*/ 0 w 2286000"/>
                <a:gd name="connsiteY0" fmla="*/ 12700 h 1663700"/>
                <a:gd name="connsiteX1" fmla="*/ 25400 w 2286000"/>
                <a:gd name="connsiteY1" fmla="*/ 1663700 h 1663700"/>
                <a:gd name="connsiteX2" fmla="*/ 2286000 w 2286000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1663700">
                  <a:moveTo>
                    <a:pt x="0" y="12700"/>
                  </a:moveTo>
                  <a:lnTo>
                    <a:pt x="25400" y="1663700"/>
                  </a:lnTo>
                  <a:lnTo>
                    <a:pt x="228600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ZoneTexte 42"/>
          <p:cNvSpPr txBox="1"/>
          <p:nvPr/>
        </p:nvSpPr>
        <p:spPr>
          <a:xfrm rot="16200000">
            <a:off x="-73622" y="581629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40mV</a:t>
            </a:r>
            <a:endParaRPr lang="en-US" dirty="0"/>
          </a:p>
        </p:txBody>
      </p:sp>
      <p:sp>
        <p:nvSpPr>
          <p:cNvPr id="47" name="ZoneTexte 46"/>
          <p:cNvSpPr txBox="1"/>
          <p:nvPr/>
        </p:nvSpPr>
        <p:spPr>
          <a:xfrm rot="16200000">
            <a:off x="1067729" y="544904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10mV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837051" y="500928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450ns</a:t>
            </a:r>
            <a:endParaRPr lang="en-US" dirty="0"/>
          </a:p>
        </p:txBody>
      </p:sp>
      <p:sp>
        <p:nvSpPr>
          <p:cNvPr id="49" name="ZoneTexte 48"/>
          <p:cNvSpPr txBox="1"/>
          <p:nvPr/>
        </p:nvSpPr>
        <p:spPr>
          <a:xfrm>
            <a:off x="2310334" y="500928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500ns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2022330" y="5740223"/>
            <a:ext cx="442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 = 40 x 450/2 + 10 x 500/2 = 11500 </a:t>
            </a:r>
            <a:r>
              <a:rPr lang="en-US" dirty="0" err="1" smtClean="0"/>
              <a:t>mV.ns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</a:t>
            </a:r>
            <a:r>
              <a:rPr lang="en-US" b="1" dirty="0" smtClean="0"/>
              <a:t>2300 P.E.</a:t>
            </a:r>
            <a:endParaRPr lang="en-US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11560" y="2420888"/>
            <a:ext cx="186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panose="05050102010706020507" pitchFamily="18" charset="2"/>
              </a:rPr>
              <a:t>g</a:t>
            </a:r>
            <a:r>
              <a:rPr lang="en-US" sz="3600" dirty="0" smtClean="0"/>
              <a:t> 662keV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42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6</a:t>
            </a:fld>
            <a:endParaRPr lang="en-US"/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395288" y="1549182"/>
            <a:ext cx="2507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smtClean="0"/>
              <a:t>PM Quantum </a:t>
            </a:r>
            <a:r>
              <a:rPr lang="fr-FR" altLang="en-US" dirty="0" err="1" smtClean="0"/>
              <a:t>efficiency</a:t>
            </a:r>
            <a:r>
              <a:rPr lang="fr-FR" altLang="en-US" dirty="0" smtClean="0"/>
              <a:t> :</a:t>
            </a:r>
            <a:endParaRPr lang="fr-FR" altLang="en-US" dirty="0"/>
          </a:p>
        </p:txBody>
      </p:sp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0723"/>
            <a:ext cx="5462588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167063" y="2273598"/>
            <a:ext cx="792162" cy="2592387"/>
            <a:chOff x="2608" y="731"/>
            <a:chExt cx="499" cy="2676"/>
          </a:xfrm>
        </p:grpSpPr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2789" y="731"/>
              <a:ext cx="0" cy="2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3107" y="731"/>
              <a:ext cx="0" cy="2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925" y="731"/>
              <a:ext cx="0" cy="2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2608" y="731"/>
              <a:ext cx="0" cy="2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4551363" y="4902498"/>
            <a:ext cx="34535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/>
              <a:t>CsI</a:t>
            </a:r>
            <a:r>
              <a:rPr lang="fr-FR" altLang="en-US" dirty="0"/>
              <a:t> (Tl)</a:t>
            </a:r>
          </a:p>
          <a:p>
            <a:r>
              <a:rPr lang="fr-FR" altLang="en-US" dirty="0"/>
              <a:t>BGO</a:t>
            </a:r>
          </a:p>
          <a:p>
            <a:r>
              <a:rPr lang="fr-FR" altLang="en-US" dirty="0" err="1"/>
              <a:t>NaI</a:t>
            </a:r>
            <a:r>
              <a:rPr lang="fr-FR" altLang="en-US" dirty="0"/>
              <a:t> (Tl) &amp; </a:t>
            </a:r>
            <a:r>
              <a:rPr lang="fr-FR" altLang="en-US" dirty="0" err="1" smtClean="0"/>
              <a:t>most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organic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scintillators</a:t>
            </a:r>
            <a:endParaRPr lang="fr-FR" altLang="en-US" dirty="0"/>
          </a:p>
          <a:p>
            <a:r>
              <a:rPr lang="fr-FR" altLang="en-US" dirty="0" err="1"/>
              <a:t>LaBr</a:t>
            </a:r>
            <a:endParaRPr lang="fr-FR" altLang="en-US" dirty="0"/>
          </a:p>
        </p:txBody>
      </p:sp>
      <p:sp>
        <p:nvSpPr>
          <p:cNvPr id="15" name="Freeform 47"/>
          <p:cNvSpPr>
            <a:spLocks/>
          </p:cNvSpPr>
          <p:nvPr/>
        </p:nvSpPr>
        <p:spPr bwMode="auto">
          <a:xfrm>
            <a:off x="3959225" y="4831060"/>
            <a:ext cx="1836738" cy="395288"/>
          </a:xfrm>
          <a:custGeom>
            <a:avLst/>
            <a:gdLst>
              <a:gd name="T0" fmla="*/ 0 w 1157"/>
              <a:gd name="T1" fmla="*/ 0 h 249"/>
              <a:gd name="T2" fmla="*/ 0 w 1157"/>
              <a:gd name="T3" fmla="*/ 249 h 249"/>
              <a:gd name="T4" fmla="*/ 1157 w 1157"/>
              <a:gd name="T5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249">
                <a:moveTo>
                  <a:pt x="0" y="0"/>
                </a:moveTo>
                <a:lnTo>
                  <a:pt x="0" y="249"/>
                </a:lnTo>
                <a:lnTo>
                  <a:pt x="1157" y="24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48"/>
          <p:cNvSpPr>
            <a:spLocks/>
          </p:cNvSpPr>
          <p:nvPr/>
        </p:nvSpPr>
        <p:spPr bwMode="auto">
          <a:xfrm>
            <a:off x="3671888" y="4831060"/>
            <a:ext cx="2700337" cy="647700"/>
          </a:xfrm>
          <a:custGeom>
            <a:avLst/>
            <a:gdLst>
              <a:gd name="T0" fmla="*/ 0 w 1701"/>
              <a:gd name="T1" fmla="*/ 0 h 408"/>
              <a:gd name="T2" fmla="*/ 0 w 1701"/>
              <a:gd name="T3" fmla="*/ 408 h 408"/>
              <a:gd name="T4" fmla="*/ 1701 w 1701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1" h="408">
                <a:moveTo>
                  <a:pt x="0" y="0"/>
                </a:moveTo>
                <a:lnTo>
                  <a:pt x="0" y="408"/>
                </a:lnTo>
                <a:lnTo>
                  <a:pt x="1701" y="4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49"/>
          <p:cNvSpPr>
            <a:spLocks/>
          </p:cNvSpPr>
          <p:nvPr/>
        </p:nvSpPr>
        <p:spPr bwMode="auto">
          <a:xfrm>
            <a:off x="3455988" y="4831060"/>
            <a:ext cx="4932362" cy="935038"/>
          </a:xfrm>
          <a:custGeom>
            <a:avLst/>
            <a:gdLst>
              <a:gd name="T0" fmla="*/ 0 w 3107"/>
              <a:gd name="T1" fmla="*/ 0 h 589"/>
              <a:gd name="T2" fmla="*/ 0 w 3107"/>
              <a:gd name="T3" fmla="*/ 589 h 589"/>
              <a:gd name="T4" fmla="*/ 3107 w 3107"/>
              <a:gd name="T5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07" h="589">
                <a:moveTo>
                  <a:pt x="0" y="0"/>
                </a:moveTo>
                <a:lnTo>
                  <a:pt x="0" y="589"/>
                </a:lnTo>
                <a:lnTo>
                  <a:pt x="3107" y="5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50"/>
          <p:cNvSpPr>
            <a:spLocks/>
          </p:cNvSpPr>
          <p:nvPr/>
        </p:nvSpPr>
        <p:spPr bwMode="auto">
          <a:xfrm>
            <a:off x="3167063" y="4867573"/>
            <a:ext cx="2376487" cy="1187450"/>
          </a:xfrm>
          <a:custGeom>
            <a:avLst/>
            <a:gdLst>
              <a:gd name="T0" fmla="*/ 0 w 1497"/>
              <a:gd name="T1" fmla="*/ 0 h 748"/>
              <a:gd name="T2" fmla="*/ 0 w 1497"/>
              <a:gd name="T3" fmla="*/ 748 h 748"/>
              <a:gd name="T4" fmla="*/ 1497 w 1497"/>
              <a:gd name="T5" fmla="*/ 74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7" h="748">
                <a:moveTo>
                  <a:pt x="0" y="0"/>
                </a:moveTo>
                <a:lnTo>
                  <a:pt x="0" y="748"/>
                </a:lnTo>
                <a:lnTo>
                  <a:pt x="1497" y="7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rme libre 1"/>
          <p:cNvSpPr/>
          <p:nvPr/>
        </p:nvSpPr>
        <p:spPr>
          <a:xfrm>
            <a:off x="2781300" y="2547813"/>
            <a:ext cx="1758950" cy="1243138"/>
          </a:xfrm>
          <a:custGeom>
            <a:avLst/>
            <a:gdLst>
              <a:gd name="connsiteX0" fmla="*/ 0 w 1758950"/>
              <a:gd name="connsiteY0" fmla="*/ 1253791 h 1253791"/>
              <a:gd name="connsiteX1" fmla="*/ 69850 w 1758950"/>
              <a:gd name="connsiteY1" fmla="*/ 453691 h 1253791"/>
              <a:gd name="connsiteX2" fmla="*/ 247650 w 1758950"/>
              <a:gd name="connsiteY2" fmla="*/ 155241 h 1253791"/>
              <a:gd name="connsiteX3" fmla="*/ 438150 w 1758950"/>
              <a:gd name="connsiteY3" fmla="*/ 15541 h 1253791"/>
              <a:gd name="connsiteX4" fmla="*/ 749300 w 1758950"/>
              <a:gd name="connsiteY4" fmla="*/ 15541 h 1253791"/>
              <a:gd name="connsiteX5" fmla="*/ 1079500 w 1758950"/>
              <a:gd name="connsiteY5" fmla="*/ 123491 h 1253791"/>
              <a:gd name="connsiteX6" fmla="*/ 1397000 w 1758950"/>
              <a:gd name="connsiteY6" fmla="*/ 453691 h 1253791"/>
              <a:gd name="connsiteX7" fmla="*/ 1758950 w 1758950"/>
              <a:gd name="connsiteY7" fmla="*/ 1075991 h 1253791"/>
              <a:gd name="connsiteX0" fmla="*/ 0 w 1758950"/>
              <a:gd name="connsiteY0" fmla="*/ 1243363 h 1243363"/>
              <a:gd name="connsiteX1" fmla="*/ 69850 w 1758950"/>
              <a:gd name="connsiteY1" fmla="*/ 443263 h 1243363"/>
              <a:gd name="connsiteX2" fmla="*/ 247650 w 1758950"/>
              <a:gd name="connsiteY2" fmla="*/ 144813 h 1243363"/>
              <a:gd name="connsiteX3" fmla="*/ 444500 w 1758950"/>
              <a:gd name="connsiteY3" fmla="*/ 30513 h 1243363"/>
              <a:gd name="connsiteX4" fmla="*/ 749300 w 1758950"/>
              <a:gd name="connsiteY4" fmla="*/ 5113 h 1243363"/>
              <a:gd name="connsiteX5" fmla="*/ 1079500 w 1758950"/>
              <a:gd name="connsiteY5" fmla="*/ 113063 h 1243363"/>
              <a:gd name="connsiteX6" fmla="*/ 1397000 w 1758950"/>
              <a:gd name="connsiteY6" fmla="*/ 443263 h 1243363"/>
              <a:gd name="connsiteX7" fmla="*/ 1758950 w 1758950"/>
              <a:gd name="connsiteY7" fmla="*/ 1065563 h 1243363"/>
              <a:gd name="connsiteX0" fmla="*/ 0 w 1758950"/>
              <a:gd name="connsiteY0" fmla="*/ 1243138 h 1243138"/>
              <a:gd name="connsiteX1" fmla="*/ 69850 w 1758950"/>
              <a:gd name="connsiteY1" fmla="*/ 443038 h 1243138"/>
              <a:gd name="connsiteX2" fmla="*/ 238125 w 1758950"/>
              <a:gd name="connsiteY2" fmla="*/ 135063 h 1243138"/>
              <a:gd name="connsiteX3" fmla="*/ 444500 w 1758950"/>
              <a:gd name="connsiteY3" fmla="*/ 30288 h 1243138"/>
              <a:gd name="connsiteX4" fmla="*/ 749300 w 1758950"/>
              <a:gd name="connsiteY4" fmla="*/ 4888 h 1243138"/>
              <a:gd name="connsiteX5" fmla="*/ 1079500 w 1758950"/>
              <a:gd name="connsiteY5" fmla="*/ 112838 h 1243138"/>
              <a:gd name="connsiteX6" fmla="*/ 1397000 w 1758950"/>
              <a:gd name="connsiteY6" fmla="*/ 443038 h 1243138"/>
              <a:gd name="connsiteX7" fmla="*/ 1758950 w 1758950"/>
              <a:gd name="connsiteY7" fmla="*/ 1065338 h 12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950" h="1243138">
                <a:moveTo>
                  <a:pt x="0" y="1243138"/>
                </a:moveTo>
                <a:cubicBezTo>
                  <a:pt x="14287" y="934634"/>
                  <a:pt x="30163" y="627717"/>
                  <a:pt x="69850" y="443038"/>
                </a:cubicBezTo>
                <a:cubicBezTo>
                  <a:pt x="109537" y="258359"/>
                  <a:pt x="175683" y="203855"/>
                  <a:pt x="238125" y="135063"/>
                </a:cubicBezTo>
                <a:cubicBezTo>
                  <a:pt x="300567" y="66271"/>
                  <a:pt x="359304" y="51984"/>
                  <a:pt x="444500" y="30288"/>
                </a:cubicBezTo>
                <a:cubicBezTo>
                  <a:pt x="529696" y="8592"/>
                  <a:pt x="643467" y="-8870"/>
                  <a:pt x="749300" y="4888"/>
                </a:cubicBezTo>
                <a:cubicBezTo>
                  <a:pt x="855133" y="18646"/>
                  <a:pt x="971550" y="39813"/>
                  <a:pt x="1079500" y="112838"/>
                </a:cubicBezTo>
                <a:cubicBezTo>
                  <a:pt x="1187450" y="185863"/>
                  <a:pt x="1283758" y="284288"/>
                  <a:pt x="1397000" y="443038"/>
                </a:cubicBezTo>
                <a:cubicBezTo>
                  <a:pt x="1510242" y="601788"/>
                  <a:pt x="1634596" y="833563"/>
                  <a:pt x="1758950" y="10653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2414588" y="2281238"/>
            <a:ext cx="4043362" cy="457200"/>
          </a:xfrm>
          <a:custGeom>
            <a:avLst/>
            <a:gdLst>
              <a:gd name="connsiteX0" fmla="*/ 0 w 4043362"/>
              <a:gd name="connsiteY0" fmla="*/ 457200 h 457200"/>
              <a:gd name="connsiteX1" fmla="*/ 766762 w 4043362"/>
              <a:gd name="connsiteY1" fmla="*/ 290512 h 457200"/>
              <a:gd name="connsiteX2" fmla="*/ 1957387 w 4043362"/>
              <a:gd name="connsiteY2" fmla="*/ 147637 h 457200"/>
              <a:gd name="connsiteX3" fmla="*/ 3043237 w 4043362"/>
              <a:gd name="connsiteY3" fmla="*/ 57150 h 457200"/>
              <a:gd name="connsiteX4" fmla="*/ 4043362 w 4043362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3362" h="457200">
                <a:moveTo>
                  <a:pt x="0" y="457200"/>
                </a:moveTo>
                <a:cubicBezTo>
                  <a:pt x="220265" y="399653"/>
                  <a:pt x="440531" y="342106"/>
                  <a:pt x="766762" y="290512"/>
                </a:cubicBezTo>
                <a:cubicBezTo>
                  <a:pt x="1092993" y="238918"/>
                  <a:pt x="1577975" y="186531"/>
                  <a:pt x="1957387" y="147637"/>
                </a:cubicBezTo>
                <a:cubicBezTo>
                  <a:pt x="2336799" y="108743"/>
                  <a:pt x="2695575" y="81756"/>
                  <a:pt x="3043237" y="57150"/>
                </a:cubicBezTo>
                <a:cubicBezTo>
                  <a:pt x="3390899" y="32544"/>
                  <a:pt x="3717130" y="16272"/>
                  <a:pt x="4043362" y="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6865938" y="2181319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#30%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6863998" y="1811987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Qeff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355305" y="3635732"/>
            <a:ext cx="83952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bialkali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3741738" y="1555830"/>
            <a:ext cx="210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P.E. = </a:t>
            </a:r>
            <a:r>
              <a:rPr lang="en-US" dirty="0" err="1" smtClean="0"/>
              <a:t>Qeff</a:t>
            </a:r>
            <a:r>
              <a:rPr lang="en-US" dirty="0" smtClean="0"/>
              <a:t> x photons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1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7</a:t>
            </a:fld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755576" y="1916832"/>
            <a:ext cx="462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I measured 2300 P.E. for 662keV</a:t>
            </a:r>
            <a:endParaRPr lang="en-US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95536" y="2996952"/>
            <a:ext cx="190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should have </a:t>
            </a:r>
            <a:endParaRPr lang="en-US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95536" y="3933056"/>
            <a:ext cx="355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/>
              <a:t> is about 40eV for </a:t>
            </a:r>
            <a:r>
              <a:rPr lang="en-US" sz="2400" dirty="0" err="1" smtClean="0"/>
              <a:t>NaI</a:t>
            </a:r>
            <a:r>
              <a:rPr lang="en-US" sz="2400" dirty="0" smtClean="0"/>
              <a:t>(Tl)</a:t>
            </a:r>
            <a:endParaRPr lang="en-US" sz="2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95536" y="4581128"/>
            <a:ext cx="3292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Qeff</a:t>
            </a:r>
            <a:r>
              <a:rPr lang="en-US" sz="2400" dirty="0" smtClean="0"/>
              <a:t> # 0.3 for my XP2020</a:t>
            </a:r>
            <a:endParaRPr lang="en-US" sz="2400" dirty="0"/>
          </a:p>
        </p:txBody>
      </p:sp>
      <p:sp>
        <p:nvSpPr>
          <p:cNvPr id="23" name="Accolade fermante 22"/>
          <p:cNvSpPr/>
          <p:nvPr/>
        </p:nvSpPr>
        <p:spPr>
          <a:xfrm>
            <a:off x="4788024" y="2835882"/>
            <a:ext cx="376961" cy="239331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5364088" y="3789040"/>
            <a:ext cx="351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Collection efficiency # 46%</a:t>
            </a:r>
          </a:p>
        </p:txBody>
      </p:sp>
      <p:sp>
        <p:nvSpPr>
          <p:cNvPr id="28" name="Émoticône 27"/>
          <p:cNvSpPr/>
          <p:nvPr/>
        </p:nvSpPr>
        <p:spPr>
          <a:xfrm>
            <a:off x="6488236" y="4525032"/>
            <a:ext cx="1080120" cy="1368152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6808524" y="487525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+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14444" y="2853397"/>
                <a:ext cx="2773580" cy="79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𝐶𝑜𝑙𝑙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44" y="2853397"/>
                <a:ext cx="2773580" cy="7916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51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8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611560" y="1967111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Stupid, I am!!!</a:t>
            </a:r>
            <a:endParaRPr lang="en-US" sz="2400" dirty="0"/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3749557" y="2878138"/>
            <a:ext cx="1871662" cy="1403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4073407" y="3094038"/>
            <a:ext cx="1547812" cy="973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48"/>
          <p:cNvSpPr>
            <a:spLocks/>
          </p:cNvSpPr>
          <p:nvPr/>
        </p:nvSpPr>
        <p:spPr bwMode="auto">
          <a:xfrm>
            <a:off x="3928944" y="3094038"/>
            <a:ext cx="144463" cy="973137"/>
          </a:xfrm>
          <a:custGeom>
            <a:avLst/>
            <a:gdLst>
              <a:gd name="T0" fmla="*/ 91 w 91"/>
              <a:gd name="T1" fmla="*/ 0 h 613"/>
              <a:gd name="T2" fmla="*/ 0 w 91"/>
              <a:gd name="T3" fmla="*/ 318 h 613"/>
              <a:gd name="T4" fmla="*/ 91 w 91"/>
              <a:gd name="T5" fmla="*/ 61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613">
                <a:moveTo>
                  <a:pt x="91" y="0"/>
                </a:moveTo>
                <a:cubicBezTo>
                  <a:pt x="45" y="108"/>
                  <a:pt x="0" y="216"/>
                  <a:pt x="0" y="318"/>
                </a:cubicBezTo>
                <a:cubicBezTo>
                  <a:pt x="0" y="420"/>
                  <a:pt x="45" y="516"/>
                  <a:pt x="91" y="613"/>
                </a:cubicBezTo>
              </a:path>
            </a:pathLst>
          </a:custGeom>
          <a:solidFill>
            <a:srgbClr val="FFFFFF"/>
          </a:solidFill>
          <a:ln w="3175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2309694" y="2878138"/>
            <a:ext cx="1439863" cy="140493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2238257" y="2806700"/>
            <a:ext cx="2160587" cy="714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2238257" y="4283075"/>
            <a:ext cx="2160587" cy="714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2238257" y="2878138"/>
            <a:ext cx="71437" cy="14049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3641607" y="3094038"/>
            <a:ext cx="3565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3641607" y="3562350"/>
            <a:ext cx="356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5"/>
          <p:cNvSpPr>
            <a:spLocks noChangeShapeType="1"/>
          </p:cNvSpPr>
          <p:nvPr/>
        </p:nvSpPr>
        <p:spPr bwMode="auto">
          <a:xfrm>
            <a:off x="3641607" y="4283075"/>
            <a:ext cx="3565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56"/>
          <p:cNvSpPr>
            <a:spLocks noChangeShapeType="1"/>
          </p:cNvSpPr>
          <p:nvPr/>
        </p:nvSpPr>
        <p:spPr bwMode="auto">
          <a:xfrm flipV="1">
            <a:off x="6341944" y="30940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089532" y="356235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4757619" y="313055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2R</a:t>
            </a:r>
            <a:r>
              <a:rPr lang="fr-FR" altLang="en-US" baseline="-25000"/>
              <a:t>pk</a:t>
            </a:r>
            <a:r>
              <a:rPr lang="fr-FR" altLang="en-US"/>
              <a:t> # 4,2cm</a:t>
            </a: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4470282" y="3670300"/>
            <a:ext cx="169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2R</a:t>
            </a:r>
            <a:r>
              <a:rPr lang="fr-FR" altLang="en-US" baseline="-25000"/>
              <a:t>pm</a:t>
            </a:r>
            <a:r>
              <a:rPr lang="fr-FR" altLang="en-US"/>
              <a:t> # 5,25cm</a:t>
            </a:r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2583575" y="4867969"/>
            <a:ext cx="4239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 dirty="0" err="1" smtClean="0"/>
              <a:t>Useful</a:t>
            </a:r>
            <a:r>
              <a:rPr lang="fr-FR" altLang="en-US" sz="2400" dirty="0" smtClean="0"/>
              <a:t> Area / PM Area </a:t>
            </a:r>
            <a:r>
              <a:rPr lang="fr-FR" altLang="en-US" sz="2400" dirty="0"/>
              <a:t>= 0,64 !!!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449418" y="3349773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NaI</a:t>
            </a:r>
            <a:r>
              <a:rPr lang="en-US" sz="2400" dirty="0" smtClean="0"/>
              <a:t>(Tl)</a:t>
            </a:r>
            <a:endParaRPr lang="en-US" sz="2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6142977" y="3659038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XP2020</a:t>
            </a:r>
            <a:endParaRPr lang="en-U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866781" y="1828611"/>
            <a:ext cx="150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4" name="Forme libre 3"/>
          <p:cNvSpPr/>
          <p:nvPr/>
        </p:nvSpPr>
        <p:spPr>
          <a:xfrm>
            <a:off x="4025900" y="2286000"/>
            <a:ext cx="1066800" cy="1136802"/>
          </a:xfrm>
          <a:custGeom>
            <a:avLst/>
            <a:gdLst>
              <a:gd name="connsiteX0" fmla="*/ 1066800 w 1066800"/>
              <a:gd name="connsiteY0" fmla="*/ 0 h 1136802"/>
              <a:gd name="connsiteX1" fmla="*/ 38100 w 1066800"/>
              <a:gd name="connsiteY1" fmla="*/ 88900 h 1136802"/>
              <a:gd name="connsiteX2" fmla="*/ 635000 w 1066800"/>
              <a:gd name="connsiteY2" fmla="*/ 304800 h 1136802"/>
              <a:gd name="connsiteX3" fmla="*/ 279400 w 1066800"/>
              <a:gd name="connsiteY3" fmla="*/ 1016000 h 1136802"/>
              <a:gd name="connsiteX4" fmla="*/ 0 w 1066800"/>
              <a:gd name="connsiteY4" fmla="*/ 1130300 h 113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136802">
                <a:moveTo>
                  <a:pt x="1066800" y="0"/>
                </a:moveTo>
                <a:cubicBezTo>
                  <a:pt x="588433" y="19050"/>
                  <a:pt x="110067" y="38100"/>
                  <a:pt x="38100" y="88900"/>
                </a:cubicBezTo>
                <a:cubicBezTo>
                  <a:pt x="-33867" y="139700"/>
                  <a:pt x="594783" y="150283"/>
                  <a:pt x="635000" y="304800"/>
                </a:cubicBezTo>
                <a:cubicBezTo>
                  <a:pt x="675217" y="459317"/>
                  <a:pt x="385233" y="878417"/>
                  <a:pt x="279400" y="1016000"/>
                </a:cubicBezTo>
                <a:cubicBezTo>
                  <a:pt x="173567" y="1153583"/>
                  <a:pt x="86783" y="1141941"/>
                  <a:pt x="0" y="11303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664" y="44624"/>
            <a:ext cx="625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PM signals quantification.</a:t>
            </a:r>
          </a:p>
          <a:p>
            <a:r>
              <a:rPr lang="en-US" dirty="0" smtClean="0"/>
              <a:t>	…</a:t>
            </a:r>
            <a:r>
              <a:rPr lang="en-US" dirty="0"/>
              <a:t>Toward a good methodology</a:t>
            </a:r>
          </a:p>
        </p:txBody>
      </p:sp>
      <p:sp>
        <p:nvSpPr>
          <p:cNvPr id="108" name="Espace réservé du pied de page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instrumentation examples</a:t>
            </a:r>
            <a:endParaRPr lang="en-US"/>
          </a:p>
        </p:txBody>
      </p:sp>
      <p:sp>
        <p:nvSpPr>
          <p:cNvPr id="109" name="Espace réservé du numéro de diapositive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DDB-EDFB-434E-9A38-A8AB5A270F53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647700" y="2528888"/>
            <a:ext cx="936625" cy="5397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47700" y="3284538"/>
            <a:ext cx="936625" cy="539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647700" y="1773238"/>
            <a:ext cx="936625" cy="53975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43702"/>
              </p:ext>
            </p:extLst>
          </p:nvPr>
        </p:nvGraphicFramePr>
        <p:xfrm>
          <a:off x="1693863" y="1198563"/>
          <a:ext cx="5756275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63575" y="18653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bg1"/>
                </a:solidFill>
              </a:rPr>
              <a:t>NaI (Tl)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63575" y="260032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bg1"/>
                </a:solidFill>
              </a:rPr>
              <a:t>BC400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63575" y="33924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bg1"/>
                </a:solidFill>
              </a:rPr>
              <a:t>LaBr</a:t>
            </a: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5867400" y="1376363"/>
            <a:ext cx="0" cy="45005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364163" y="594995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662keV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176713" y="594995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#470keV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751388" y="1628775"/>
            <a:ext cx="0" cy="42481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15900" y="5516563"/>
            <a:ext cx="1754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 smtClean="0"/>
              <a:t>Note: spectra have</a:t>
            </a:r>
          </a:p>
          <a:p>
            <a:r>
              <a:rPr lang="en-US" altLang="en-US" sz="1200" b="1" dirty="0" smtClean="0"/>
              <a:t>been shifted of a decade</a:t>
            </a:r>
          </a:p>
          <a:p>
            <a:r>
              <a:rPr lang="en-US" altLang="en-US" sz="1200" b="1" dirty="0"/>
              <a:t>f</a:t>
            </a:r>
            <a:r>
              <a:rPr lang="en-US" altLang="en-US" sz="1200" b="1" dirty="0" smtClean="0"/>
              <a:t>or clarity</a:t>
            </a:r>
            <a:endParaRPr lang="en-US" altLang="en-US" sz="1200" b="1" dirty="0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524750" y="177323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# 46keV</a:t>
            </a:r>
            <a:r>
              <a:rPr lang="fr-FR" altLang="en-US" baseline="-25000"/>
              <a:t>rms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524750" y="411321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# 9keV</a:t>
            </a:r>
            <a:r>
              <a:rPr lang="fr-FR" altLang="en-US" baseline="-25000"/>
              <a:t>rms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7559675" y="303371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aucun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663825" y="1196975"/>
            <a:ext cx="18086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smtClean="0"/>
              <a:t>Compton Plateau</a:t>
            </a:r>
            <a:endParaRPr lang="fr-FR" alt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148263" y="1196975"/>
            <a:ext cx="148406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dirty="0" err="1" smtClean="0"/>
              <a:t>Tot</a:t>
            </a:r>
            <a:r>
              <a:rPr lang="fr-FR" altLang="en-US" dirty="0" smtClean="0"/>
              <a:t>. Abs. Peak</a:t>
            </a:r>
            <a:endParaRPr lang="fr-FR" altLang="en-US" dirty="0"/>
          </a:p>
        </p:txBody>
      </p:sp>
      <p:sp>
        <p:nvSpPr>
          <p:cNvPr id="24" name="Freeform 33"/>
          <p:cNvSpPr>
            <a:spLocks/>
          </p:cNvSpPr>
          <p:nvPr/>
        </p:nvSpPr>
        <p:spPr bwMode="auto">
          <a:xfrm>
            <a:off x="2303463" y="1628775"/>
            <a:ext cx="2447925" cy="252413"/>
          </a:xfrm>
          <a:custGeom>
            <a:avLst/>
            <a:gdLst>
              <a:gd name="T0" fmla="*/ 0 w 1542"/>
              <a:gd name="T1" fmla="*/ 159 h 159"/>
              <a:gd name="T2" fmla="*/ 0 w 1542"/>
              <a:gd name="T3" fmla="*/ 0 h 159"/>
              <a:gd name="T4" fmla="*/ 1542 w 1542"/>
              <a:gd name="T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59">
                <a:moveTo>
                  <a:pt x="0" y="159"/>
                </a:moveTo>
                <a:lnTo>
                  <a:pt x="0" y="0"/>
                </a:lnTo>
                <a:lnTo>
                  <a:pt x="154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82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522</Words>
  <Application>Microsoft Office PowerPoint</Application>
  <PresentationFormat>Affichage à l'écran (4:3)</PresentationFormat>
  <Paragraphs>145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FONTBONNE</dc:creator>
  <cp:lastModifiedBy>Jean-Marc FONTBONNE</cp:lastModifiedBy>
  <cp:revision>23</cp:revision>
  <dcterms:created xsi:type="dcterms:W3CDTF">2015-09-19T12:46:44Z</dcterms:created>
  <dcterms:modified xsi:type="dcterms:W3CDTF">2015-09-29T11:46:57Z</dcterms:modified>
</cp:coreProperties>
</file>